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0.4346733668341709</c:v>
                </c:pt>
                <c:pt idx="1">
                  <c:v>0.55778894472361817</c:v>
                </c:pt>
                <c:pt idx="2">
                  <c:v>0</c:v>
                </c:pt>
                <c:pt idx="3">
                  <c:v>7.537688442211055E-3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0.81693989071038264</c:v>
                </c:pt>
                <c:pt idx="1">
                  <c:v>0.1830601092896175</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5.5276381909547742E-2</c:v>
                </c:pt>
                <c:pt idx="1">
                  <c:v>9.2964824120603015E-2</c:v>
                </c:pt>
                <c:pt idx="2">
                  <c:v>0.2236180904522613</c:v>
                </c:pt>
                <c:pt idx="3">
                  <c:v>0.62814070351758799</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0.9346733668341709</c:v>
                </c:pt>
                <c:pt idx="1">
                  <c:v>1.2562814070351759E-2</c:v>
                </c:pt>
                <c:pt idx="2">
                  <c:v>1.0050251256281411E-2</c:v>
                </c:pt>
                <c:pt idx="3">
                  <c:v>1.0050251256281411E-2</c:v>
                </c:pt>
                <c:pt idx="4">
                  <c:v>2.5125628140703518E-3</c:v>
                </c:pt>
                <c:pt idx="5">
                  <c:v>3.015075376884422E-2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0.203125</c:v>
                </c:pt>
                <c:pt idx="1">
                  <c:v>5.2083333333333322E-3</c:v>
                </c:pt>
                <c:pt idx="2">
                  <c:v>0.7578125</c:v>
                </c:pt>
                <c:pt idx="3">
                  <c:v>2.6041666666666661E-3</c:v>
                </c:pt>
                <c:pt idx="4">
                  <c:v>0</c:v>
                </c:pt>
                <c:pt idx="5">
                  <c:v>2.6041666666666661E-3</c:v>
                </c:pt>
                <c:pt idx="6">
                  <c:v>0</c:v>
                </c:pt>
                <c:pt idx="7">
                  <c:v>5.2083333333333322E-3</c:v>
                </c:pt>
                <c:pt idx="8">
                  <c:v>2.34375E-2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2</c:v>
                </c:pt>
                <c:pt idx="2">
                  <c:v>1</c:v>
                </c:pt>
                <c:pt idx="3">
                  <c:v>46</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2</c:v>
                </c:pt>
                <c:pt idx="1">
                  <c:v>39</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6.1826688466972897</c:v>
                </c:pt>
                <c:pt idx="1">
                  <c:v>7.5842206011775302</c:v>
                </c:pt>
                <c:pt idx="2">
                  <c:v>7.3840923077009863</c:v>
                </c:pt>
                <c:pt idx="3" formatCode="General">
                  <c:v>4.0308389845304546</c:v>
                </c:pt>
                <c:pt idx="4">
                  <c:v>7.3555956213744098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6.8350548756956853</c:v>
                </c:pt>
                <c:pt idx="1">
                  <c:v>8.1241544526414895</c:v>
                </c:pt>
                <c:pt idx="2">
                  <c:v>7.8723268219443092</c:v>
                </c:pt>
                <c:pt idx="3" formatCode="General">
                  <c:v>4.503883593177469</c:v>
                </c:pt>
                <c:pt idx="4">
                  <c:v>7.689499552812527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8.3369673264666986</c:v>
                </c:pt>
                <c:pt idx="1">
                  <c:v>8.8377149684367371</c:v>
                </c:pt>
                <c:pt idx="2">
                  <c:v>4.2793929856628354</c:v>
                </c:pt>
                <c:pt idx="3">
                  <c:v>7.0579248424995207</c:v>
                </c:pt>
                <c:pt idx="4">
                  <c:v>9.1280235865349812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7.770551125057457</c:v>
                </c:pt>
                <c:pt idx="1">
                  <c:v>8.3923759285549409</c:v>
                </c:pt>
                <c:pt idx="2">
                  <c:v>3.896451143097206</c:v>
                </c:pt>
                <c:pt idx="3">
                  <c:v>6.6930109997579761</c:v>
                </c:pt>
                <c:pt idx="4">
                  <c:v>8.7675288243969831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7.022828129392086</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0.26889382734441103</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0.16362835620185212</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1.7082567341101216</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0.16362835620185301</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0.58691802119681569</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0.79949941558789028</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6.1826688466972897</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0.14319883513757414</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0.41097994673771954</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0.11457813644823744</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1.1961794258205352</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0.11457813644823744</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0.41097994673772043</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0.45737220150015112</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7.831090199377523</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0.51333160324549798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0.16757299010374727</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1.7494381502345888</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0.16757299010374638</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0.60106701577077448</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0.80289238598581036</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7.0547253421014444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7.8494626576253763</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0.2396676491800509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0.12555600579047299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1.3107868182392513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0.12555600579047255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0.45035643074611542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1.5997624293758124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4.2793929856628354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0.17434734990346001</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0.18526982612823417</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5.1651842349887289E-2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0.53923787766066766</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5.1651842349887289E-2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0.18526982612823417</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3.4227908857141998E-2</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9.4404165115548881</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0.17276512847069103</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0.25812736270208703</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7.1963978825414721E-2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0.7512936895254434</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7.1963978825415609E-2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0.25812736270208703</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0.47528817721784478</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8.8377149684367371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0.255046554277504</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9.6430656006031512E-2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1.0067223146442323</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9.6430656006031512E-2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0.34588680788281323</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0.31347999901227652</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8.6427285923491119</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0.38862648772595243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0.13745616138449801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1.4350227477707795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0.13745616138449801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0.49304106032562256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1.7119948862386885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6.6986897648295098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0.17295772940159715</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0.23507728506923087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6.5537789515879297E-2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0.68420518837873345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6.5537789515879297E-2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0.23507728506923087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0.31936388018997697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9.1978331229191728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8.0192371761889785</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2.8902254173006625E-2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0.19488524016027498</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5.4332547892128602E-2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0.56722406172432471</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5.4332547892128602E-2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0.19488524016027498</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3.0199396980828297E-2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9.523568279804719</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0.50221602260699605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0.17073989111377941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1.7825001457359999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0.1707398911137803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0.61242636275242912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0.61846512981886193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6.5772877887176078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0.36281260421222328</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0.14009238781340994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1.4625445762261826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0.14009238781340905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0.49043274141774695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7.5842206011775302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0.31461333135455138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9.1333837529239403E-2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0.95351225565679698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9.1333837529239403E-2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0.32760504618676478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0.30979105320885836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8.4485743062795891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0.17379138181375442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0.39396898899334865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0.10983560861197272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1.1466681106606584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0.10983560861197184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0.39396898899334865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0.31036005934435806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7.9625349049654481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8.9726585650840107</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5.3082511057425563E-2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0.23038150300525828</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6.4228640584579111E-2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0.67053785999045346</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6.4228640584579111E-2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0.23038150300525828</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0.27757848394792184</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9.017646325294999</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0.10038212052397633</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6.0484189908518005E-2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0.63144632823274449</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6.0484189908518005E-2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0.21695054499604538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0.14233100401450471</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9.1184627633194708</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9.4733965376475382E-2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0.23377550510457645</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6.5174862994524574E-2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0.6804162871853201</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6.5174862994524574E-2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0.23377550510457645</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0.18331672973331514</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8.7818666066375659</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8.5776721456264031</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0.30285706719742667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0.10207290482447906</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1.0656265887160705</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0.10207290482447817</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0.36612497190579063</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0.65277245119251326</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7.3770729153371501</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0.20297533277150315</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0.251747286753357</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7.0185261351710437E-2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0.73272413243239498</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7.0185261351710437E-2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0.251747286753357</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0.19548638007570673</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9.1280235865349812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0.10604504925736968</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0.1941618965197609</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5.4130885093249148E-2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0.56511873082569863</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5.4130885093249148E-2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0.1941618965197609</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0.22476839832078355</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9.0786527315589716</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0.23325982242530952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7.3878906837915537E-2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0.77128526524385066</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7.3878906837915537E-2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0.26499601179151533</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0.17247866800101619</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8.7269393490745077</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8.4981418189693656</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0.30092830756918065</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0.30666639030517384</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8.5496296817856532E-2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0.89256916203700243</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8.5496296817856532E-2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0.30666639030517295</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0.59645144937713468</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8.1611616406783707</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0.19466077502820411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5.734650303278066E-2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0.59868932413259301</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5.734650303278066E-2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0.20569598609813333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0.33898494596938455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9.0937214486258622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0.23070020748452436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0.28341303766035519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7.9013435954776057E-2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0.82488901794269864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7.901343595477428E-2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0.28341303766035875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0.47995961512354413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7.3028058528583006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0.26701144302671853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7.9441386195681751E-2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0.82935675750729132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7.9441386195682639E-2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0.28494805099419374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0.35112719686726201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8.3369673264666986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6.8106351165965862E-2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0.2308209714175975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6.4351161092242926E-2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0.67181695664057273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6.4351161092242037E-2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0.23082097141759839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0.51598947473115331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8.3419166977540886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7.9940912699528965E-2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0.21485424438731826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5.9899756971848461E-2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0.62534493161133042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5.9899756971848461E-2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0.21485424438731826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0.40137476897216651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8.7793331193161084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0.13085269782294517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4.1457059575188637E-2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0.43280579747654002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4.1457059575188637E-2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0.14870219279408659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3.3439095331884161E-2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9.4710866470861319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7.7121338135493316</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0.21379771160478533</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0.43245857139207544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0.12056621641637744</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1.2586941278404344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0.12056621641637655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0.43245857139207544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0.11634242091935043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8.547317818877147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0.16678043963764111</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2.5990006134717163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0.24894981512923309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0.17222907807900434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7.3840923077009863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0.3977734877129091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0.20630949014856803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2.1538416936876059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0.20630949014856625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0.26110237250353663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8.0272091985929759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0.27689895246817287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0.64463812082141203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0.17972028843136645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1.8762542147057317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0.17972028843136734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0.40930391929130394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8.4263674871739838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1.0064240262021773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0.56805858224896877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0.15837048562627842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1.65336531414912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0.15837048562627842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0.56805858224896966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2.4743152736240503E-2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7.5575124577880608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0.5614756817425004</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0.19303217847668019</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2.0152284508435532</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0.19303217847668108</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0.69238649613446768</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0.4917514278572046</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6.3303036111628384</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7.0598344408426881</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0.17457959820693247</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9.08196298340469E-2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0.94814400055461689</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9.08196298340469E-2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0.32576063626936858</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0.53886919627047192</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7.1885339381056612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1.0838402087403542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0.41424950480329503</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0.11548966479198253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1.2056956519055557</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0.11548966479198519</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0.41424950480329414</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0.28995118462651703</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8.5693939153211094</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0.15797548897766411</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0.36285221704578063</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0.10116048523834476</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1.0561010581874566</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0.10116048523834387</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0.36285221704578152</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0.44335067135577688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5.9246779746537639</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0.11116647766239929</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8.6746146728157392E-2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0.90561741709167531</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8.6746146728156504E-2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0.31114947290267914</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0.57046545914343572</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6.8186997432423722</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0.10234071788033994</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0.11977225479862019</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1.2504052816303903</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0.11977225479861975</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0.42961071303538745</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0.63947662636299629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4.0308389845304546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0.46563383625110877</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0.1378401139725085</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1.4390311581054664</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0.1378401139725085</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0.49441825862070576</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0.62694697598399785</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6.1424192622011349</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0.29093729084747366</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0.12717602021591645</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3.5455723601380384E-2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0.3701527046454629</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3.5455723601380384E-2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0.12717602021591645</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0.23279093882922908</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9.1449813832840512</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0.27798855441955439</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0.11469675469681206</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1.1974177834415549</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0.11469675469681206</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0.41140541814957032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0.4839398155695438</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8.0932280544314263</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1.6735422166720344</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0.4216575315820128</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0.11755496727158565</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1.2272571156435532</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0.11755496727158654</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0.42165753158201191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0.27811896398054259</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6.5211742659560716</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0.75883411584417448</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0.43324194685414952</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0.12078461563827592</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1.2609741846117286</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0.12078461563827503</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0.43324194685414952</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7.1492900084953348E-2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7.8705453045122793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0.29367815067029479</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0.13304127312390168</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1.3889319431170479</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0.13304127312390079</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0.47720531191463955</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0.93689147546574247</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7.3555956213744098</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0.22764337318421113</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0.34037159343099344</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9.4893055451508168E-2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0.9906699838465336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9.4893055451508168E-2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0.34037159343099255</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0.94191171763800696</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7.0579248424995207</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9.0723749566261152</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3.7783328401577165E-2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0.22452140369127527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6.2594888709025298E-2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0.65348172309547436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6.2594888709025298E-2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0.22452140369127527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0.13982287921953862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9.0723749566261152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9.2295902246539292</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0.2051835786406162</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0.19714080914114973</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5.4961383660176111E-2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0.57378901758131207</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5.4961383660176111E-2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0.19714080914114973</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0.12268369118487321</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9.2295902246539292</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8.3006516432517969</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0.20456087763852882</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7.5284378314917966E-2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0.7859581872906265</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7.5284378314918854E-2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0.27003729288288092</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0.371469040965831</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8.3006516432517969</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(113)</c:v>
                </c:pt>
                <c:pt idx="1">
                  <c:v>Whiston Hospital (83)</c:v>
                </c:pt>
                <c:pt idx="2">
                  <c:v>St Helens Hospital (-)</c:v>
                </c:pt>
                <c:pt idx="3">
                  <c:v>Southport And Formby District General Hospital (-)</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(113)</c:v>
                </c:pt>
                <c:pt idx="1">
                  <c:v>Whiston Hospital (83)</c:v>
                </c:pt>
                <c:pt idx="2">
                  <c:v>St Helens Hospital (-)</c:v>
                </c:pt>
                <c:pt idx="3">
                  <c:v>Southport And Formby District General Hospital (-)</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(113)</c:v>
                </c:pt>
                <c:pt idx="1">
                  <c:v>Whiston Hospital (83)</c:v>
                </c:pt>
                <c:pt idx="2">
                  <c:v>St Helens Hospital (-)</c:v>
                </c:pt>
                <c:pt idx="3">
                  <c:v>Southport And Formby District General Hospital (-)</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(113)</c:v>
                </c:pt>
                <c:pt idx="1">
                  <c:v>Whiston Hospital (83)</c:v>
                </c:pt>
                <c:pt idx="2">
                  <c:v>St Helens Hospital (-)</c:v>
                </c:pt>
                <c:pt idx="3">
                  <c:v>Southport And Formby District General Hospital (-)</c:v>
                </c:pt>
                <c:pt idx="4">
                  <c:v>Ormskirk And District General Hospital (-)</c:v>
                </c:pt>
              </c:strCache>
            </c:strRef>
          </c:cat>
          <c:val>
            <c:numRef>
              <c:f>Sheet1!$G$2:$G$6</c:f>
              <c:numCache>
                <c:formatCode>0.0;;</c:formatCode>
                <c:ptCount val="5"/>
                <c:pt idx="0">
                  <c:v>7.0547253421014444</c:v>
                </c:pt>
                <c:pt idx="1">
                  <c:v>7.0838300847439699</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(113)</c:v>
                </c:pt>
                <c:pt idx="1">
                  <c:v>Whiston Hospital (83)</c:v>
                </c:pt>
                <c:pt idx="2">
                  <c:v>St Helens Hospital (-)</c:v>
                </c:pt>
                <c:pt idx="3">
                  <c:v>Southport And Formby District General Hospital (-)</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(113)</c:v>
                </c:pt>
                <c:pt idx="1">
                  <c:v>Whiston Hospital (83)</c:v>
                </c:pt>
                <c:pt idx="2">
                  <c:v>St Helens Hospital (-)</c:v>
                </c:pt>
                <c:pt idx="3">
                  <c:v>Southport And Formby District General Hospital (-)</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(113)</c:v>
                </c:pt>
                <c:pt idx="1">
                  <c:v>Whiston Hospital (83)</c:v>
                </c:pt>
                <c:pt idx="2">
                  <c:v>St Helens Hospital (-)</c:v>
                </c:pt>
                <c:pt idx="3">
                  <c:v>Southport And Formby District General Hospital (-)</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2.9452746578985556</c:v>
                </c:pt>
                <c:pt idx="1">
                  <c:v>2.9161699152560301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(115)</c:v>
                </c:pt>
                <c:pt idx="1">
                  <c:v>Whiston Hospital (84)</c:v>
                </c:pt>
                <c:pt idx="2">
                  <c:v>St Helens Hospital (-)</c:v>
                </c:pt>
                <c:pt idx="3">
                  <c:v>Southport And Formby District General Hospital (-)</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(115)</c:v>
                </c:pt>
                <c:pt idx="1">
                  <c:v>Whiston Hospital (84)</c:v>
                </c:pt>
                <c:pt idx="2">
                  <c:v>St Helens Hospital (-)</c:v>
                </c:pt>
                <c:pt idx="3">
                  <c:v>Southport And Formby District General Hospital (-)</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(115)</c:v>
                </c:pt>
                <c:pt idx="1">
                  <c:v>Whiston Hospital (84)</c:v>
                </c:pt>
                <c:pt idx="2">
                  <c:v>St Helens Hospital (-)</c:v>
                </c:pt>
                <c:pt idx="3">
                  <c:v>Southport And Formby District General Hospital (-)</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(115)</c:v>
                </c:pt>
                <c:pt idx="1">
                  <c:v>Whiston Hospital (84)</c:v>
                </c:pt>
                <c:pt idx="2">
                  <c:v>St Helens Hospital (-)</c:v>
                </c:pt>
                <c:pt idx="3">
                  <c:v>Southport And Formby District General Hospital (-)</c:v>
                </c:pt>
                <c:pt idx="4">
                  <c:v>Ormskirk And District General Hospital (-)</c:v>
                </c:pt>
              </c:strCache>
            </c:strRef>
          </c:cat>
          <c:val>
            <c:numRef>
              <c:f>Sheet1!$G$2:$G$6</c:f>
              <c:numCache>
                <c:formatCode>0.0;;</c:formatCode>
                <c:ptCount val="5"/>
                <c:pt idx="0">
                  <c:v>7.831090199377523</c:v>
                </c:pt>
                <c:pt idx="1">
                  <c:v>7.8487407304237147</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(115)</c:v>
                </c:pt>
                <c:pt idx="1">
                  <c:v>Whiston Hospital (84)</c:v>
                </c:pt>
                <c:pt idx="2">
                  <c:v>St Helens Hospital (-)</c:v>
                </c:pt>
                <c:pt idx="3">
                  <c:v>Southport And Formby District General Hospital (-)</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(115)</c:v>
                </c:pt>
                <c:pt idx="1">
                  <c:v>Whiston Hospital (84)</c:v>
                </c:pt>
                <c:pt idx="2">
                  <c:v>St Helens Hospital (-)</c:v>
                </c:pt>
                <c:pt idx="3">
                  <c:v>Southport And Formby District General Hospital (-)</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(115)</c:v>
                </c:pt>
                <c:pt idx="1">
                  <c:v>Whiston Hospital (84)</c:v>
                </c:pt>
                <c:pt idx="2">
                  <c:v>St Helens Hospital (-)</c:v>
                </c:pt>
                <c:pt idx="3">
                  <c:v>Southport And Formby District General Hospital (-)</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2.168909800622477</c:v>
                </c:pt>
                <c:pt idx="1">
                  <c:v>2.1512592695762853</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(372)</c:v>
                </c:pt>
                <c:pt idx="1">
                  <c:v>Whiston Hospital (266)</c:v>
                </c:pt>
                <c:pt idx="2">
                  <c:v>St Helens Hospital (-)</c:v>
                </c:pt>
                <c:pt idx="3">
                  <c:v>Southport And Formby District General Hospital (83)</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(372)</c:v>
                </c:pt>
                <c:pt idx="1">
                  <c:v>Whiston Hospital (266)</c:v>
                </c:pt>
                <c:pt idx="2">
                  <c:v>St Helens Hospital (-)</c:v>
                </c:pt>
                <c:pt idx="3">
                  <c:v>Southport And Formby District General Hospital (83)</c:v>
                </c:pt>
                <c:pt idx="4">
                  <c:v>Ormskirk And District General Hospital (-)</c:v>
                </c:pt>
              </c:strCache>
            </c:strRef>
          </c:cat>
          <c:val>
            <c:numRef>
              <c:f>Sheet1!$E$2:$E$6</c:f>
              <c:numCache>
                <c:formatCode>0.0;;</c:formatCode>
                <c:ptCount val="5"/>
                <c:pt idx="0">
                  <c:v>0</c:v>
                </c:pt>
                <c:pt idx="1">
                  <c:v>0</c:v>
                </c:pt>
                <c:pt idx="2">
                  <c:v>0</c:v>
                </c:pt>
                <c:pt idx="3">
                  <c:v>5.1421788150288084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(372)</c:v>
                </c:pt>
                <c:pt idx="1">
                  <c:v>Whiston Hospital (266)</c:v>
                </c:pt>
                <c:pt idx="2">
                  <c:v>St Helens Hospital (-)</c:v>
                </c:pt>
                <c:pt idx="3">
                  <c:v>Southport And Formby District General Hospital (83)</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(372)</c:v>
                </c:pt>
                <c:pt idx="1">
                  <c:v>Whiston Hospital (266)</c:v>
                </c:pt>
                <c:pt idx="2">
                  <c:v>St Helens Hospital (-)</c:v>
                </c:pt>
                <c:pt idx="3">
                  <c:v>Southport And Formby District General Hospital (83)</c:v>
                </c:pt>
                <c:pt idx="4">
                  <c:v>Ormskirk And District General Hospital (-)</c:v>
                </c:pt>
              </c:strCache>
            </c:strRef>
          </c:cat>
          <c:val>
            <c:numRef>
              <c:f>Sheet1!$G$2:$G$6</c:f>
              <c:numCache>
                <c:formatCode>0.0;;</c:formatCode>
                <c:ptCount val="5"/>
                <c:pt idx="0">
                  <c:v>6.1826688466972897</c:v>
                </c:pt>
                <c:pt idx="1">
                  <c:v>6.2542998030623096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(372)</c:v>
                </c:pt>
                <c:pt idx="1">
                  <c:v>Whiston Hospital (266)</c:v>
                </c:pt>
                <c:pt idx="2">
                  <c:v>St Helens Hospital (-)</c:v>
                </c:pt>
                <c:pt idx="3">
                  <c:v>Southport And Formby District General Hospital (83)</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(372)</c:v>
                </c:pt>
                <c:pt idx="1">
                  <c:v>Whiston Hospital (266)</c:v>
                </c:pt>
                <c:pt idx="2">
                  <c:v>St Helens Hospital (-)</c:v>
                </c:pt>
                <c:pt idx="3">
                  <c:v>Southport And Formby District General Hospital (83)</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(372)</c:v>
                </c:pt>
                <c:pt idx="1">
                  <c:v>Whiston Hospital (266)</c:v>
                </c:pt>
                <c:pt idx="2">
                  <c:v>St Helens Hospital (-)</c:v>
                </c:pt>
                <c:pt idx="3">
                  <c:v>Southport And Formby District General Hospital (83)</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3.8173311533027103</c:v>
                </c:pt>
                <c:pt idx="1">
                  <c:v>3.7457001969376904</c:v>
                </c:pt>
                <c:pt idx="2">
                  <c:v>0</c:v>
                </c:pt>
                <c:pt idx="3">
                  <c:v>4.8578211849711916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Sheet1!$G$2:$G$6</c:f>
              <c:numCache>
                <c:formatCode>0.0;;</c:formatCode>
                <c:ptCount val="5"/>
                <c:pt idx="0">
                  <c:v>8.6427285923491119</c:v>
                </c:pt>
                <c:pt idx="1">
                  <c:v>8.6636988966475776</c:v>
                </c:pt>
                <c:pt idx="2">
                  <c:v>0</c:v>
                </c:pt>
                <c:pt idx="3">
                  <c:v>8.1104271513197475</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1.3572714076508881</c:v>
                </c:pt>
                <c:pt idx="1">
                  <c:v>1.3363011033524224</c:v>
                </c:pt>
                <c:pt idx="2">
                  <c:v>0</c:v>
                </c:pt>
                <c:pt idx="3">
                  <c:v>1.8895728486802525</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Sheet1!$G$2:$G$6</c:f>
              <c:numCache>
                <c:formatCode>0.0;;</c:formatCode>
                <c:ptCount val="5"/>
                <c:pt idx="0">
                  <c:v>6.6986897648295098</c:v>
                </c:pt>
                <c:pt idx="1">
                  <c:v>6.7655976547167684</c:v>
                </c:pt>
                <c:pt idx="2">
                  <c:v>0</c:v>
                </c:pt>
                <c:pt idx="3">
                  <c:v>5.6407487211913523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3.3013102351704902</c:v>
                </c:pt>
                <c:pt idx="1">
                  <c:v>3.2344023452832316</c:v>
                </c:pt>
                <c:pt idx="2">
                  <c:v>0</c:v>
                </c:pt>
                <c:pt idx="3">
                  <c:v>4.3592512788086477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Sheet1!$G$2:$G$6</c:f>
              <c:numCache>
                <c:formatCode>0.0;;</c:formatCode>
                <c:ptCount val="5"/>
                <c:pt idx="0">
                  <c:v>0</c:v>
                </c:pt>
                <c:pt idx="1">
                  <c:v>0</c:v>
                </c:pt>
                <c:pt idx="2">
                  <c:v>0</c:v>
                </c:pt>
                <c:pt idx="3">
                  <c:v>8.3263600548267878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Sheet1!$H$2:$H$6</c:f>
              <c:numCache>
                <c:formatCode>0.0;;</c:formatCode>
                <c:ptCount val="5"/>
                <c:pt idx="0">
                  <c:v>8.8377149684367371</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Sheet1!$I$2:$I$6</c:f>
              <c:numCache>
                <c:formatCode>0.0;;</c:formatCode>
                <c:ptCount val="5"/>
                <c:pt idx="0">
                  <c:v>0</c:v>
                </c:pt>
                <c:pt idx="1">
                  <c:v>8.9838560211305669</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1.1622850315632629</c:v>
                </c:pt>
                <c:pt idx="1">
                  <c:v>1.0161439788694331</c:v>
                </c:pt>
                <c:pt idx="2">
                  <c:v>0</c:v>
                </c:pt>
                <c:pt idx="3">
                  <c:v>1.6736399451732122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Sheet1!$G$2:$G$6</c:f>
              <c:numCache>
                <c:formatCode>0.0;;</c:formatCode>
                <c:ptCount val="5"/>
                <c:pt idx="0">
                  <c:v>0</c:v>
                </c:pt>
                <c:pt idx="1">
                  <c:v>0</c:v>
                </c:pt>
                <c:pt idx="2">
                  <c:v>0</c:v>
                </c:pt>
                <c:pt idx="3">
                  <c:v>9.0316966030893138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Sheet1!$I$2:$I$6</c:f>
              <c:numCache>
                <c:formatCode>0.0;;</c:formatCode>
                <c:ptCount val="5"/>
                <c:pt idx="0">
                  <c:v>9.4404165115548881</c:v>
                </c:pt>
                <c:pt idx="1">
                  <c:v>9.5108072015138418</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0.55958348844511185</c:v>
                </c:pt>
                <c:pt idx="1">
                  <c:v>0.48919279848615815</c:v>
                </c:pt>
                <c:pt idx="2">
                  <c:v>0</c:v>
                </c:pt>
                <c:pt idx="3">
                  <c:v>0.96830339691068623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Sheet1!$G$2:$G$6</c:f>
              <c:numCache>
                <c:formatCode>0.0;;</c:formatCode>
                <c:ptCount val="5"/>
                <c:pt idx="0">
                  <c:v>4.2793929856628354</c:v>
                </c:pt>
                <c:pt idx="1">
                  <c:v>4.2679963071248812</c:v>
                </c:pt>
                <c:pt idx="2">
                  <c:v>0</c:v>
                </c:pt>
                <c:pt idx="3">
                  <c:v>3.554488540653332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5.7206070143371646</c:v>
                </c:pt>
                <c:pt idx="1">
                  <c:v>5.7320036928751188</c:v>
                </c:pt>
                <c:pt idx="2">
                  <c:v>0</c:v>
                </c:pt>
                <c:pt idx="3">
                  <c:v>6.445511459346668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(389)</c:v>
                </c:pt>
                <c:pt idx="1">
                  <c:v>Whiston Hospital (280)</c:v>
                </c:pt>
                <c:pt idx="2">
                  <c:v>St Helens Hospital (-)</c:v>
                </c:pt>
                <c:pt idx="3">
                  <c:v>Southport And Formby District General Hospital (85)</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(389)</c:v>
                </c:pt>
                <c:pt idx="1">
                  <c:v>Whiston Hospital (280)</c:v>
                </c:pt>
                <c:pt idx="2">
                  <c:v>St Helens Hospital (-)</c:v>
                </c:pt>
                <c:pt idx="3">
                  <c:v>Southport And Formby District General Hospital (85)</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(389)</c:v>
                </c:pt>
                <c:pt idx="1">
                  <c:v>Whiston Hospital (280)</c:v>
                </c:pt>
                <c:pt idx="2">
                  <c:v>St Helens Hospital (-)</c:v>
                </c:pt>
                <c:pt idx="3">
                  <c:v>Southport And Formby District General Hospital (85)</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(389)</c:v>
                </c:pt>
                <c:pt idx="1">
                  <c:v>Whiston Hospital (280)</c:v>
                </c:pt>
                <c:pt idx="2">
                  <c:v>St Helens Hospital (-)</c:v>
                </c:pt>
                <c:pt idx="3">
                  <c:v>Southport And Formby District General Hospital (85)</c:v>
                </c:pt>
                <c:pt idx="4">
                  <c:v>Ormskirk And District General Hospital (-)</c:v>
                </c:pt>
              </c:strCache>
            </c:strRef>
          </c:cat>
          <c:val>
            <c:numRef>
              <c:f>Sheet1!$G$2:$G$6</c:f>
              <c:numCache>
                <c:formatCode>0.0;;</c:formatCode>
                <c:ptCount val="5"/>
                <c:pt idx="0">
                  <c:v>9.1978331229191728</c:v>
                </c:pt>
                <c:pt idx="1">
                  <c:v>9.3292787119331866</c:v>
                </c:pt>
                <c:pt idx="2">
                  <c:v>0</c:v>
                </c:pt>
                <c:pt idx="3">
                  <c:v>8.6266166137585945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(389)</c:v>
                </c:pt>
                <c:pt idx="1">
                  <c:v>Whiston Hospital (280)</c:v>
                </c:pt>
                <c:pt idx="2">
                  <c:v>St Helens Hospital (-)</c:v>
                </c:pt>
                <c:pt idx="3">
                  <c:v>Southport And Formby District General Hospital (85)</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(389)</c:v>
                </c:pt>
                <c:pt idx="1">
                  <c:v>Whiston Hospital (280)</c:v>
                </c:pt>
                <c:pt idx="2">
                  <c:v>St Helens Hospital (-)</c:v>
                </c:pt>
                <c:pt idx="3">
                  <c:v>Southport And Formby District General Hospital (85)</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(389)</c:v>
                </c:pt>
                <c:pt idx="1">
                  <c:v>Whiston Hospital (280)</c:v>
                </c:pt>
                <c:pt idx="2">
                  <c:v>St Helens Hospital (-)</c:v>
                </c:pt>
                <c:pt idx="3">
                  <c:v>Southport And Formby District General Hospital (85)</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0.80216687708082723</c:v>
                </c:pt>
                <c:pt idx="1">
                  <c:v>0.67072128806681341</c:v>
                </c:pt>
                <c:pt idx="2">
                  <c:v>0</c:v>
                </c:pt>
                <c:pt idx="3">
                  <c:v>1.3733833862414055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(270)</c:v>
                </c:pt>
                <c:pt idx="1">
                  <c:v>Whiston Hospital (193)</c:v>
                </c:pt>
                <c:pt idx="2">
                  <c:v>St Helens Hospital (-)</c:v>
                </c:pt>
                <c:pt idx="3">
                  <c:v>Southport And Formby District General Hospital (61)</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(270)</c:v>
                </c:pt>
                <c:pt idx="1">
                  <c:v>Whiston Hospital (193)</c:v>
                </c:pt>
                <c:pt idx="2">
                  <c:v>St Helens Hospital (-)</c:v>
                </c:pt>
                <c:pt idx="3">
                  <c:v>Southport And Formby District General Hospital (61)</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(270)</c:v>
                </c:pt>
                <c:pt idx="1">
                  <c:v>Whiston Hospital (193)</c:v>
                </c:pt>
                <c:pt idx="2">
                  <c:v>St Helens Hospital (-)</c:v>
                </c:pt>
                <c:pt idx="3">
                  <c:v>Southport And Formby District General Hospital (61)</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(270)</c:v>
                </c:pt>
                <c:pt idx="1">
                  <c:v>Whiston Hospital (193)</c:v>
                </c:pt>
                <c:pt idx="2">
                  <c:v>St Helens Hospital (-)</c:v>
                </c:pt>
                <c:pt idx="3">
                  <c:v>Southport And Formby District General Hospital (61)</c:v>
                </c:pt>
                <c:pt idx="4">
                  <c:v>Ormskirk And District General Hospital (-)</c:v>
                </c:pt>
              </c:strCache>
            </c:strRef>
          </c:cat>
          <c:val>
            <c:numRef>
              <c:f>Sheet1!$G$2:$G$6</c:f>
              <c:numCache>
                <c:formatCode>0.0;;</c:formatCode>
                <c:ptCount val="5"/>
                <c:pt idx="0">
                  <c:v>7.9625349049654481</c:v>
                </c:pt>
                <c:pt idx="1">
                  <c:v>7.9704524826592564</c:v>
                </c:pt>
                <c:pt idx="2">
                  <c:v>0</c:v>
                </c:pt>
                <c:pt idx="3">
                  <c:v>7.6604780303635023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(270)</c:v>
                </c:pt>
                <c:pt idx="1">
                  <c:v>Whiston Hospital (193)</c:v>
                </c:pt>
                <c:pt idx="2">
                  <c:v>St Helens Hospital (-)</c:v>
                </c:pt>
                <c:pt idx="3">
                  <c:v>Southport And Formby District General Hospital (61)</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(270)</c:v>
                </c:pt>
                <c:pt idx="1">
                  <c:v>Whiston Hospital (193)</c:v>
                </c:pt>
                <c:pt idx="2">
                  <c:v>St Helens Hospital (-)</c:v>
                </c:pt>
                <c:pt idx="3">
                  <c:v>Southport And Formby District General Hospital (61)</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(270)</c:v>
                </c:pt>
                <c:pt idx="1">
                  <c:v>Whiston Hospital (193)</c:v>
                </c:pt>
                <c:pt idx="2">
                  <c:v>St Helens Hospital (-)</c:v>
                </c:pt>
                <c:pt idx="3">
                  <c:v>Southport And Formby District General Hospital (61)</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2.0374650950345519</c:v>
                </c:pt>
                <c:pt idx="1">
                  <c:v>2.0295475173407436</c:v>
                </c:pt>
                <c:pt idx="2">
                  <c:v>0</c:v>
                </c:pt>
                <c:pt idx="3">
                  <c:v>2.3395219696364977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(207)</c:v>
                </c:pt>
                <c:pt idx="1">
                  <c:v>Whiston Hospital (145)</c:v>
                </c:pt>
                <c:pt idx="2">
                  <c:v>St Helens Hospital (-)</c:v>
                </c:pt>
                <c:pt idx="3">
                  <c:v>Southport And Formby District General Hospital (47)</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(207)</c:v>
                </c:pt>
                <c:pt idx="1">
                  <c:v>Whiston Hospital (145)</c:v>
                </c:pt>
                <c:pt idx="2">
                  <c:v>St Helens Hospital (-)</c:v>
                </c:pt>
                <c:pt idx="3">
                  <c:v>Southport And Formby District General Hospital (47)</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(207)</c:v>
                </c:pt>
                <c:pt idx="1">
                  <c:v>Whiston Hospital (145)</c:v>
                </c:pt>
                <c:pt idx="2">
                  <c:v>St Helens Hospital (-)</c:v>
                </c:pt>
                <c:pt idx="3">
                  <c:v>Southport And Formby District General Hospital (47)</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(207)</c:v>
                </c:pt>
                <c:pt idx="1">
                  <c:v>Whiston Hospital (145)</c:v>
                </c:pt>
                <c:pt idx="2">
                  <c:v>St Helens Hospital (-)</c:v>
                </c:pt>
                <c:pt idx="3">
                  <c:v>Southport And Formby District General Hospital (47)</c:v>
                </c:pt>
                <c:pt idx="4">
                  <c:v>Ormskirk And District General Hospital (-)</c:v>
                </c:pt>
              </c:strCache>
            </c:strRef>
          </c:cat>
          <c:val>
            <c:numRef>
              <c:f>Sheet1!$G$2:$G$6</c:f>
              <c:numCache>
                <c:formatCode>0.0;;</c:formatCode>
                <c:ptCount val="5"/>
                <c:pt idx="0">
                  <c:v>8.4485743062795891</c:v>
                </c:pt>
                <c:pt idx="1">
                  <c:v>8.5494460255685851</c:v>
                </c:pt>
                <c:pt idx="2">
                  <c:v>0</c:v>
                </c:pt>
                <c:pt idx="3">
                  <c:v>8.444597033088634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(207)</c:v>
                </c:pt>
                <c:pt idx="1">
                  <c:v>Whiston Hospital (145)</c:v>
                </c:pt>
                <c:pt idx="2">
                  <c:v>St Helens Hospital (-)</c:v>
                </c:pt>
                <c:pt idx="3">
                  <c:v>Southport And Formby District General Hospital (47)</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(207)</c:v>
                </c:pt>
                <c:pt idx="1">
                  <c:v>Whiston Hospital (145)</c:v>
                </c:pt>
                <c:pt idx="2">
                  <c:v>St Helens Hospital (-)</c:v>
                </c:pt>
                <c:pt idx="3">
                  <c:v>Southport And Formby District General Hospital (47)</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(207)</c:v>
                </c:pt>
                <c:pt idx="1">
                  <c:v>Whiston Hospital (145)</c:v>
                </c:pt>
                <c:pt idx="2">
                  <c:v>St Helens Hospital (-)</c:v>
                </c:pt>
                <c:pt idx="3">
                  <c:v>Southport And Formby District General Hospital (47)</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1.5514256937204109</c:v>
                </c:pt>
                <c:pt idx="1">
                  <c:v>1.4505539744314149</c:v>
                </c:pt>
                <c:pt idx="2">
                  <c:v>0</c:v>
                </c:pt>
                <c:pt idx="3">
                  <c:v>1.555402966911366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(129)</c:v>
                </c:pt>
                <c:pt idx="1">
                  <c:v>Whiston Hospital (91)</c:v>
                </c:pt>
                <c:pt idx="2">
                  <c:v>St Helens Hospital (-)</c:v>
                </c:pt>
                <c:pt idx="3">
                  <c:v>Southport And Formby District General Hospital (31)</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(129)</c:v>
                </c:pt>
                <c:pt idx="1">
                  <c:v>Whiston Hospital (91)</c:v>
                </c:pt>
                <c:pt idx="2">
                  <c:v>St Helens Hospital (-)</c:v>
                </c:pt>
                <c:pt idx="3">
                  <c:v>Southport And Formby District General Hospital (31)</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(129)</c:v>
                </c:pt>
                <c:pt idx="1">
                  <c:v>Whiston Hospital (91)</c:v>
                </c:pt>
                <c:pt idx="2">
                  <c:v>St Helens Hospital (-)</c:v>
                </c:pt>
                <c:pt idx="3">
                  <c:v>Southport And Formby District General Hospital (31)</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(129)</c:v>
                </c:pt>
                <c:pt idx="1">
                  <c:v>Whiston Hospital (91)</c:v>
                </c:pt>
                <c:pt idx="2">
                  <c:v>St Helens Hospital (-)</c:v>
                </c:pt>
                <c:pt idx="3">
                  <c:v>Southport And Formby District General Hospital (31)</c:v>
                </c:pt>
                <c:pt idx="4">
                  <c:v>Ormskirk And District General Hospital (-)</c:v>
                </c:pt>
              </c:strCache>
            </c:strRef>
          </c:cat>
          <c:val>
            <c:numRef>
              <c:f>Sheet1!$G$2:$G$6</c:f>
              <c:numCache>
                <c:formatCode>0.0;;</c:formatCode>
                <c:ptCount val="5"/>
                <c:pt idx="0">
                  <c:v>7.5842206011775302</c:v>
                </c:pt>
                <c:pt idx="1">
                  <c:v>7.4661321973171884</c:v>
                </c:pt>
                <c:pt idx="2">
                  <c:v>0</c:v>
                </c:pt>
                <c:pt idx="3">
                  <c:v>7.646189342544198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(129)</c:v>
                </c:pt>
                <c:pt idx="1">
                  <c:v>Whiston Hospital (91)</c:v>
                </c:pt>
                <c:pt idx="2">
                  <c:v>St Helens Hospital (-)</c:v>
                </c:pt>
                <c:pt idx="3">
                  <c:v>Southport And Formby District General Hospital (31)</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(129)</c:v>
                </c:pt>
                <c:pt idx="1">
                  <c:v>Whiston Hospital (91)</c:v>
                </c:pt>
                <c:pt idx="2">
                  <c:v>St Helens Hospital (-)</c:v>
                </c:pt>
                <c:pt idx="3">
                  <c:v>Southport And Formby District General Hospital (31)</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(129)</c:v>
                </c:pt>
                <c:pt idx="1">
                  <c:v>Whiston Hospital (91)</c:v>
                </c:pt>
                <c:pt idx="2">
                  <c:v>St Helens Hospital (-)</c:v>
                </c:pt>
                <c:pt idx="3">
                  <c:v>Southport And Formby District General Hospital (31)</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2.4157793988224698</c:v>
                </c:pt>
                <c:pt idx="1">
                  <c:v>2.5338678026828116</c:v>
                </c:pt>
                <c:pt idx="2">
                  <c:v>0</c:v>
                </c:pt>
                <c:pt idx="3">
                  <c:v>2.353810657455802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(174)</c:v>
                </c:pt>
                <c:pt idx="1">
                  <c:v>Whiston Hospital (126)</c:v>
                </c:pt>
                <c:pt idx="2">
                  <c:v>St Helens Hospital (-)</c:v>
                </c:pt>
                <c:pt idx="3">
                  <c:v>Southport And Formby District General Hospital (40)</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(174)</c:v>
                </c:pt>
                <c:pt idx="1">
                  <c:v>Whiston Hospital (126)</c:v>
                </c:pt>
                <c:pt idx="2">
                  <c:v>St Helens Hospital (-)</c:v>
                </c:pt>
                <c:pt idx="3">
                  <c:v>Southport And Formby District General Hospital (40)</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(174)</c:v>
                </c:pt>
                <c:pt idx="1">
                  <c:v>Whiston Hospital (126)</c:v>
                </c:pt>
                <c:pt idx="2">
                  <c:v>St Helens Hospital (-)</c:v>
                </c:pt>
                <c:pt idx="3">
                  <c:v>Southport And Formby District General Hospital (40)</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(174)</c:v>
                </c:pt>
                <c:pt idx="1">
                  <c:v>Whiston Hospital (126)</c:v>
                </c:pt>
                <c:pt idx="2">
                  <c:v>St Helens Hospital (-)</c:v>
                </c:pt>
                <c:pt idx="3">
                  <c:v>Southport And Formby District General Hospital (40)</c:v>
                </c:pt>
                <c:pt idx="4">
                  <c:v>Ormskirk And District General Hospital (-)</c:v>
                </c:pt>
              </c:strCache>
            </c:strRef>
          </c:cat>
          <c:val>
            <c:numRef>
              <c:f>Sheet1!$G$2:$G$6</c:f>
              <c:numCache>
                <c:formatCode>0.0;;</c:formatCode>
                <c:ptCount val="5"/>
                <c:pt idx="0">
                  <c:v>6.5772877887176078</c:v>
                </c:pt>
                <c:pt idx="1">
                  <c:v>6.7998994618487059</c:v>
                </c:pt>
                <c:pt idx="2">
                  <c:v>0</c:v>
                </c:pt>
                <c:pt idx="3">
                  <c:v>5.5849536668732558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(174)</c:v>
                </c:pt>
                <c:pt idx="1">
                  <c:v>Whiston Hospital (126)</c:v>
                </c:pt>
                <c:pt idx="2">
                  <c:v>St Helens Hospital (-)</c:v>
                </c:pt>
                <c:pt idx="3">
                  <c:v>Southport And Formby District General Hospital (40)</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(174)</c:v>
                </c:pt>
                <c:pt idx="1">
                  <c:v>Whiston Hospital (126)</c:v>
                </c:pt>
                <c:pt idx="2">
                  <c:v>St Helens Hospital (-)</c:v>
                </c:pt>
                <c:pt idx="3">
                  <c:v>Southport And Formby District General Hospital (40)</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(174)</c:v>
                </c:pt>
                <c:pt idx="1">
                  <c:v>Whiston Hospital (126)</c:v>
                </c:pt>
                <c:pt idx="2">
                  <c:v>St Helens Hospital (-)</c:v>
                </c:pt>
                <c:pt idx="3">
                  <c:v>Southport And Formby District General Hospital (40)</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3.4227122112823922</c:v>
                </c:pt>
                <c:pt idx="1">
                  <c:v>3.2001005381512941</c:v>
                </c:pt>
                <c:pt idx="2">
                  <c:v>0</c:v>
                </c:pt>
                <c:pt idx="3">
                  <c:v>4.4150463331267442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(356)</c:v>
                </c:pt>
                <c:pt idx="1">
                  <c:v>Whiston Hospital (259)</c:v>
                </c:pt>
                <c:pt idx="2">
                  <c:v>St Helens Hospital (-)</c:v>
                </c:pt>
                <c:pt idx="3">
                  <c:v>Southport And Formby District General Hospital (73)</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(356)</c:v>
                </c:pt>
                <c:pt idx="1">
                  <c:v>Whiston Hospital (259)</c:v>
                </c:pt>
                <c:pt idx="2">
                  <c:v>St Helens Hospital (-)</c:v>
                </c:pt>
                <c:pt idx="3">
                  <c:v>Southport And Formby District General Hospital (73)</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(356)</c:v>
                </c:pt>
                <c:pt idx="1">
                  <c:v>Whiston Hospital (259)</c:v>
                </c:pt>
                <c:pt idx="2">
                  <c:v>St Helens Hospital (-)</c:v>
                </c:pt>
                <c:pt idx="3">
                  <c:v>Southport And Formby District General Hospital (73)</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(356)</c:v>
                </c:pt>
                <c:pt idx="1">
                  <c:v>Whiston Hospital (259)</c:v>
                </c:pt>
                <c:pt idx="2">
                  <c:v>St Helens Hospital (-)</c:v>
                </c:pt>
                <c:pt idx="3">
                  <c:v>Southport And Formby District General Hospital (73)</c:v>
                </c:pt>
                <c:pt idx="4">
                  <c:v>Ormskirk And District General Hospital (-)</c:v>
                </c:pt>
              </c:strCache>
            </c:strRef>
          </c:cat>
          <c:val>
            <c:numRef>
              <c:f>Sheet1!$G$2:$G$6</c:f>
              <c:numCache>
                <c:formatCode>0.0;;</c:formatCode>
                <c:ptCount val="5"/>
                <c:pt idx="0">
                  <c:v>9.523568279804719</c:v>
                </c:pt>
                <c:pt idx="1">
                  <c:v>9.6151917546419234</c:v>
                </c:pt>
                <c:pt idx="2">
                  <c:v>0</c:v>
                </c:pt>
                <c:pt idx="3">
                  <c:v>9.2110433164045489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(356)</c:v>
                </c:pt>
                <c:pt idx="1">
                  <c:v>Whiston Hospital (259)</c:v>
                </c:pt>
                <c:pt idx="2">
                  <c:v>St Helens Hospital (-)</c:v>
                </c:pt>
                <c:pt idx="3">
                  <c:v>Southport And Formby District General Hospital (73)</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(356)</c:v>
                </c:pt>
                <c:pt idx="1">
                  <c:v>Whiston Hospital (259)</c:v>
                </c:pt>
                <c:pt idx="2">
                  <c:v>St Helens Hospital (-)</c:v>
                </c:pt>
                <c:pt idx="3">
                  <c:v>Southport And Formby District General Hospital (73)</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(356)</c:v>
                </c:pt>
                <c:pt idx="1">
                  <c:v>Whiston Hospital (259)</c:v>
                </c:pt>
                <c:pt idx="2">
                  <c:v>St Helens Hospital (-)</c:v>
                </c:pt>
                <c:pt idx="3">
                  <c:v>Southport And Formby District General Hospital (73)</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0.47643172019528102</c:v>
                </c:pt>
                <c:pt idx="1">
                  <c:v>0.38480824535807656</c:v>
                </c:pt>
                <c:pt idx="2">
                  <c:v>0</c:v>
                </c:pt>
                <c:pt idx="3">
                  <c:v>0.78895668359545112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(363)</c:v>
                </c:pt>
                <c:pt idx="1">
                  <c:v>Whiston Hospital (260)</c:v>
                </c:pt>
                <c:pt idx="2">
                  <c:v>St Helens Hospital (-)</c:v>
                </c:pt>
                <c:pt idx="3">
                  <c:v>Southport And Formby District General Hospital (81)</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(363)</c:v>
                </c:pt>
                <c:pt idx="1">
                  <c:v>Whiston Hospital (260)</c:v>
                </c:pt>
                <c:pt idx="2">
                  <c:v>St Helens Hospital (-)</c:v>
                </c:pt>
                <c:pt idx="3">
                  <c:v>Southport And Formby District General Hospital (81)</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(363)</c:v>
                </c:pt>
                <c:pt idx="1">
                  <c:v>Whiston Hospital (260)</c:v>
                </c:pt>
                <c:pt idx="2">
                  <c:v>St Helens Hospital (-)</c:v>
                </c:pt>
                <c:pt idx="3">
                  <c:v>Southport And Formby District General Hospital (81)</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(363)</c:v>
                </c:pt>
                <c:pt idx="1">
                  <c:v>Whiston Hospital (260)</c:v>
                </c:pt>
                <c:pt idx="2">
                  <c:v>St Helens Hospital (-)</c:v>
                </c:pt>
                <c:pt idx="3">
                  <c:v>Southport And Formby District General Hospital (81)</c:v>
                </c:pt>
                <c:pt idx="4">
                  <c:v>Ormskirk And District General Hospital (-)</c:v>
                </c:pt>
              </c:strCache>
            </c:strRef>
          </c:cat>
          <c:val>
            <c:numRef>
              <c:f>Sheet1!$G$2:$G$6</c:f>
              <c:numCache>
                <c:formatCode>0.0;;</c:formatCode>
                <c:ptCount val="5"/>
                <c:pt idx="0">
                  <c:v>8.7818666066375659</c:v>
                </c:pt>
                <c:pt idx="1">
                  <c:v>8.8292673010395113</c:v>
                </c:pt>
                <c:pt idx="2">
                  <c:v>0</c:v>
                </c:pt>
                <c:pt idx="3">
                  <c:v>8.5471237142064247</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(363)</c:v>
                </c:pt>
                <c:pt idx="1">
                  <c:v>Whiston Hospital (260)</c:v>
                </c:pt>
                <c:pt idx="2">
                  <c:v>St Helens Hospital (-)</c:v>
                </c:pt>
                <c:pt idx="3">
                  <c:v>Southport And Formby District General Hospital (81)</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(363)</c:v>
                </c:pt>
                <c:pt idx="1">
                  <c:v>Whiston Hospital (260)</c:v>
                </c:pt>
                <c:pt idx="2">
                  <c:v>St Helens Hospital (-)</c:v>
                </c:pt>
                <c:pt idx="3">
                  <c:v>Southport And Formby District General Hospital (81)</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(363)</c:v>
                </c:pt>
                <c:pt idx="1">
                  <c:v>Whiston Hospital (260)</c:v>
                </c:pt>
                <c:pt idx="2">
                  <c:v>St Helens Hospital (-)</c:v>
                </c:pt>
                <c:pt idx="3">
                  <c:v>Southport And Formby District General Hospital (81)</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1.2181333933624341</c:v>
                </c:pt>
                <c:pt idx="1">
                  <c:v>1.1707326989604887</c:v>
                </c:pt>
                <c:pt idx="2">
                  <c:v>0</c:v>
                </c:pt>
                <c:pt idx="3">
                  <c:v>1.4528762857935753</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(392)</c:v>
                </c:pt>
                <c:pt idx="1">
                  <c:v>Whiston Hospital (282)</c:v>
                </c:pt>
                <c:pt idx="2">
                  <c:v>St Helens Hospital (-)</c:v>
                </c:pt>
                <c:pt idx="3">
                  <c:v>Southport And Formby District General Hospital (86)</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(392)</c:v>
                </c:pt>
                <c:pt idx="1">
                  <c:v>Whiston Hospital (282)</c:v>
                </c:pt>
                <c:pt idx="2">
                  <c:v>St Helens Hospital (-)</c:v>
                </c:pt>
                <c:pt idx="3">
                  <c:v>Southport And Formby District General Hospital (86)</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(392)</c:v>
                </c:pt>
                <c:pt idx="1">
                  <c:v>Whiston Hospital (282)</c:v>
                </c:pt>
                <c:pt idx="2">
                  <c:v>St Helens Hospital (-)</c:v>
                </c:pt>
                <c:pt idx="3">
                  <c:v>Southport And Formby District General Hospital (86)</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(392)</c:v>
                </c:pt>
                <c:pt idx="1">
                  <c:v>Whiston Hospital (282)</c:v>
                </c:pt>
                <c:pt idx="2">
                  <c:v>St Helens Hospital (-)</c:v>
                </c:pt>
                <c:pt idx="3">
                  <c:v>Southport And Formby District General Hospital (86)</c:v>
                </c:pt>
                <c:pt idx="4">
                  <c:v>Ormskirk And District General Hospital (-)</c:v>
                </c:pt>
              </c:strCache>
            </c:strRef>
          </c:cat>
          <c:val>
            <c:numRef>
              <c:f>Sheet1!$G$2:$G$6</c:f>
              <c:numCache>
                <c:formatCode>0.0;;</c:formatCode>
                <c:ptCount val="5"/>
                <c:pt idx="0">
                  <c:v>9.1184627633194708</c:v>
                </c:pt>
                <c:pt idx="1">
                  <c:v>9.1163988900992923</c:v>
                </c:pt>
                <c:pt idx="2">
                  <c:v>0</c:v>
                </c:pt>
                <c:pt idx="3">
                  <c:v>9.0989133747683653</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(392)</c:v>
                </c:pt>
                <c:pt idx="1">
                  <c:v>Whiston Hospital (282)</c:v>
                </c:pt>
                <c:pt idx="2">
                  <c:v>St Helens Hospital (-)</c:v>
                </c:pt>
                <c:pt idx="3">
                  <c:v>Southport And Formby District General Hospital (86)</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(392)</c:v>
                </c:pt>
                <c:pt idx="1">
                  <c:v>Whiston Hospital (282)</c:v>
                </c:pt>
                <c:pt idx="2">
                  <c:v>St Helens Hospital (-)</c:v>
                </c:pt>
                <c:pt idx="3">
                  <c:v>Southport And Formby District General Hospital (86)</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(392)</c:v>
                </c:pt>
                <c:pt idx="1">
                  <c:v>Whiston Hospital (282)</c:v>
                </c:pt>
                <c:pt idx="2">
                  <c:v>St Helens Hospital (-)</c:v>
                </c:pt>
                <c:pt idx="3">
                  <c:v>Southport And Formby District General Hospital (86)</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0.88153723668052919</c:v>
                </c:pt>
                <c:pt idx="1">
                  <c:v>0.88360110990070773</c:v>
                </c:pt>
                <c:pt idx="2">
                  <c:v>0</c:v>
                </c:pt>
                <c:pt idx="3">
                  <c:v>0.90108662523163474</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(386)</c:v>
                </c:pt>
                <c:pt idx="1">
                  <c:v>Whiston Hospital (279)</c:v>
                </c:pt>
                <c:pt idx="2">
                  <c:v>St Helens Hospital (-)</c:v>
                </c:pt>
                <c:pt idx="3">
                  <c:v>Southport And Formby District General Hospital (84)</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(386)</c:v>
                </c:pt>
                <c:pt idx="1">
                  <c:v>Whiston Hospital (279)</c:v>
                </c:pt>
                <c:pt idx="2">
                  <c:v>St Helens Hospital (-)</c:v>
                </c:pt>
                <c:pt idx="3">
                  <c:v>Southport And Formby District General Hospital (84)</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(386)</c:v>
                </c:pt>
                <c:pt idx="1">
                  <c:v>Whiston Hospital (279)</c:v>
                </c:pt>
                <c:pt idx="2">
                  <c:v>St Helens Hospital (-)</c:v>
                </c:pt>
                <c:pt idx="3">
                  <c:v>Southport And Formby District General Hospital (84)</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(386)</c:v>
                </c:pt>
                <c:pt idx="1">
                  <c:v>Whiston Hospital (279)</c:v>
                </c:pt>
                <c:pt idx="2">
                  <c:v>St Helens Hospital (-)</c:v>
                </c:pt>
                <c:pt idx="3">
                  <c:v>Southport And Formby District General Hospital (84)</c:v>
                </c:pt>
                <c:pt idx="4">
                  <c:v>Ormskirk And District General Hospital (-)</c:v>
                </c:pt>
              </c:strCache>
            </c:strRef>
          </c:cat>
          <c:val>
            <c:numRef>
              <c:f>Sheet1!$G$2:$G$6</c:f>
              <c:numCache>
                <c:formatCode>0.0;;</c:formatCode>
                <c:ptCount val="5"/>
                <c:pt idx="0">
                  <c:v>9.017646325294999</c:v>
                </c:pt>
                <c:pt idx="1">
                  <c:v>9.0259851696773961</c:v>
                </c:pt>
                <c:pt idx="2">
                  <c:v>0</c:v>
                </c:pt>
                <c:pt idx="3">
                  <c:v>9.112095328614318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(386)</c:v>
                </c:pt>
                <c:pt idx="1">
                  <c:v>Whiston Hospital (279)</c:v>
                </c:pt>
                <c:pt idx="2">
                  <c:v>St Helens Hospital (-)</c:v>
                </c:pt>
                <c:pt idx="3">
                  <c:v>Southport And Formby District General Hospital (84)</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(386)</c:v>
                </c:pt>
                <c:pt idx="1">
                  <c:v>Whiston Hospital (279)</c:v>
                </c:pt>
                <c:pt idx="2">
                  <c:v>St Helens Hospital (-)</c:v>
                </c:pt>
                <c:pt idx="3">
                  <c:v>Southport And Formby District General Hospital (84)</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(386)</c:v>
                </c:pt>
                <c:pt idx="1">
                  <c:v>Whiston Hospital (279)</c:v>
                </c:pt>
                <c:pt idx="2">
                  <c:v>St Helens Hospital (-)</c:v>
                </c:pt>
                <c:pt idx="3">
                  <c:v>Southport And Formby District General Hospital (84)</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0.98235367470500101</c:v>
                </c:pt>
                <c:pt idx="1">
                  <c:v>0.97401483032260394</c:v>
                </c:pt>
                <c:pt idx="2">
                  <c:v>0</c:v>
                </c:pt>
                <c:pt idx="3">
                  <c:v>0.88790467138568197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Whiston Hospital (268)</c:v>
                </c:pt>
                <c:pt idx="2">
                  <c:v>St Helens Hospital (-)</c:v>
                </c:pt>
                <c:pt idx="3">
                  <c:v>Southport And Formby District General Hospital (86)</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Whiston Hospital (268)</c:v>
                </c:pt>
                <c:pt idx="2">
                  <c:v>St Helens Hospital (-)</c:v>
                </c:pt>
                <c:pt idx="3">
                  <c:v>Southport And Formby District General Hospital (86)</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Whiston Hospital (268)</c:v>
                </c:pt>
                <c:pt idx="2">
                  <c:v>St Helens Hospital (-)</c:v>
                </c:pt>
                <c:pt idx="3">
                  <c:v>Southport And Formby District General Hospital (86)</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Whiston Hospital (268)</c:v>
                </c:pt>
                <c:pt idx="2">
                  <c:v>St Helens Hospital (-)</c:v>
                </c:pt>
                <c:pt idx="3">
                  <c:v>Southport And Formby District General Hospital (86)</c:v>
                </c:pt>
                <c:pt idx="4">
                  <c:v>Ormskirk And District General Hospital (-)</c:v>
                </c:pt>
              </c:strCache>
            </c:strRef>
          </c:cat>
          <c:val>
            <c:numRef>
              <c:f>Sheet1!$G$2:$G$6</c:f>
              <c:numCache>
                <c:formatCode>0.0;;</c:formatCode>
                <c:ptCount val="5"/>
                <c:pt idx="0">
                  <c:v>8.7269393490745077</c:v>
                </c:pt>
                <c:pt idx="1">
                  <c:v>8.6746257946299039</c:v>
                </c:pt>
                <c:pt idx="2">
                  <c:v>0</c:v>
                </c:pt>
                <c:pt idx="3">
                  <c:v>8.7219881101461461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Whiston Hospital (268)</c:v>
                </c:pt>
                <c:pt idx="2">
                  <c:v>St Helens Hospital (-)</c:v>
                </c:pt>
                <c:pt idx="3">
                  <c:v>Southport And Formby District General Hospital (86)</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Whiston Hospital (268)</c:v>
                </c:pt>
                <c:pt idx="2">
                  <c:v>St Helens Hospital (-)</c:v>
                </c:pt>
                <c:pt idx="3">
                  <c:v>Southport And Formby District General Hospital (86)</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Whiston Hospital (268)</c:v>
                </c:pt>
                <c:pt idx="2">
                  <c:v>St Helens Hospital (-)</c:v>
                </c:pt>
                <c:pt idx="3">
                  <c:v>Southport And Formby District General Hospital (86)</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1.2730606509254923</c:v>
                </c:pt>
                <c:pt idx="1">
                  <c:v>1.3253742053700961</c:v>
                </c:pt>
                <c:pt idx="2">
                  <c:v>0</c:v>
                </c:pt>
                <c:pt idx="3">
                  <c:v>1.2780118898538539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(394)</c:v>
                </c:pt>
                <c:pt idx="1">
                  <c:v>Whiston Hospital (284)</c:v>
                </c:pt>
                <c:pt idx="2">
                  <c:v>St Helens Hospital (-)</c:v>
                </c:pt>
                <c:pt idx="3">
                  <c:v>Southport And Formby District General Hospital (87)</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(394)</c:v>
                </c:pt>
                <c:pt idx="1">
                  <c:v>Whiston Hospital (284)</c:v>
                </c:pt>
                <c:pt idx="2">
                  <c:v>St Helens Hospital (-)</c:v>
                </c:pt>
                <c:pt idx="3">
                  <c:v>Southport And Formby District General Hospital (87)</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(394)</c:v>
                </c:pt>
                <c:pt idx="1">
                  <c:v>Whiston Hospital (284)</c:v>
                </c:pt>
                <c:pt idx="2">
                  <c:v>St Helens Hospital (-)</c:v>
                </c:pt>
                <c:pt idx="3">
                  <c:v>Southport And Formby District General Hospital (87)</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(394)</c:v>
                </c:pt>
                <c:pt idx="1">
                  <c:v>Whiston Hospital (284)</c:v>
                </c:pt>
                <c:pt idx="2">
                  <c:v>St Helens Hospital (-)</c:v>
                </c:pt>
                <c:pt idx="3">
                  <c:v>Southport And Formby District General Hospital (87)</c:v>
                </c:pt>
                <c:pt idx="4">
                  <c:v>Ormskirk And District General Hospital (-)</c:v>
                </c:pt>
              </c:strCache>
            </c:strRef>
          </c:cat>
          <c:val>
            <c:numRef>
              <c:f>Sheet1!$G$2:$G$6</c:f>
              <c:numCache>
                <c:formatCode>0.0;;</c:formatCode>
                <c:ptCount val="5"/>
                <c:pt idx="0">
                  <c:v>9.0786527315589716</c:v>
                </c:pt>
                <c:pt idx="1">
                  <c:v>9.0644874534484554</c:v>
                </c:pt>
                <c:pt idx="2">
                  <c:v>0</c:v>
                </c:pt>
                <c:pt idx="3">
                  <c:v>8.8324425158568669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(394)</c:v>
                </c:pt>
                <c:pt idx="1">
                  <c:v>Whiston Hospital (284)</c:v>
                </c:pt>
                <c:pt idx="2">
                  <c:v>St Helens Hospital (-)</c:v>
                </c:pt>
                <c:pt idx="3">
                  <c:v>Southport And Formby District General Hospital (87)</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(394)</c:v>
                </c:pt>
                <c:pt idx="1">
                  <c:v>Whiston Hospital (284)</c:v>
                </c:pt>
                <c:pt idx="2">
                  <c:v>St Helens Hospital (-)</c:v>
                </c:pt>
                <c:pt idx="3">
                  <c:v>Southport And Formby District General Hospital (87)</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(394)</c:v>
                </c:pt>
                <c:pt idx="1">
                  <c:v>Whiston Hospital (284)</c:v>
                </c:pt>
                <c:pt idx="2">
                  <c:v>St Helens Hospital (-)</c:v>
                </c:pt>
                <c:pt idx="3">
                  <c:v>Southport And Formby District General Hospital (87)</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0.92134726844102843</c:v>
                </c:pt>
                <c:pt idx="1">
                  <c:v>0.93551254655154459</c:v>
                </c:pt>
                <c:pt idx="2">
                  <c:v>0</c:v>
                </c:pt>
                <c:pt idx="3">
                  <c:v>1.1675574841431331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Whiston Hospital (280)</c:v>
                </c:pt>
                <c:pt idx="2">
                  <c:v>St Helens Hospital (-)</c:v>
                </c:pt>
                <c:pt idx="3">
                  <c:v>Southport And Formby District General Hospital (87)</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Whiston Hospital (280)</c:v>
                </c:pt>
                <c:pt idx="2">
                  <c:v>St Helens Hospital (-)</c:v>
                </c:pt>
                <c:pt idx="3">
                  <c:v>Southport And Formby District General Hospital (87)</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Whiston Hospital (280)</c:v>
                </c:pt>
                <c:pt idx="2">
                  <c:v>St Helens Hospital (-)</c:v>
                </c:pt>
                <c:pt idx="3">
                  <c:v>Southport And Formby District General Hospital (87)</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Whiston Hospital (280)</c:v>
                </c:pt>
                <c:pt idx="2">
                  <c:v>St Helens Hospital (-)</c:v>
                </c:pt>
                <c:pt idx="3">
                  <c:v>Southport And Formby District General Hospital (87)</c:v>
                </c:pt>
                <c:pt idx="4">
                  <c:v>Ormskirk And District General Hospital (-)</c:v>
                </c:pt>
              </c:strCache>
            </c:strRef>
          </c:cat>
          <c:val>
            <c:numRef>
              <c:f>Sheet1!$G$2:$G$6</c:f>
              <c:numCache>
                <c:formatCode>0.0;;</c:formatCode>
                <c:ptCount val="5"/>
                <c:pt idx="0">
                  <c:v>9.1280235865349812</c:v>
                </c:pt>
                <c:pt idx="1">
                  <c:v>9.0758756468996111</c:v>
                </c:pt>
                <c:pt idx="2">
                  <c:v>0</c:v>
                </c:pt>
                <c:pt idx="3">
                  <c:v>9.106294964106894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Whiston Hospital (280)</c:v>
                </c:pt>
                <c:pt idx="2">
                  <c:v>St Helens Hospital (-)</c:v>
                </c:pt>
                <c:pt idx="3">
                  <c:v>Southport And Formby District General Hospital (87)</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Whiston Hospital (280)</c:v>
                </c:pt>
                <c:pt idx="2">
                  <c:v>St Helens Hospital (-)</c:v>
                </c:pt>
                <c:pt idx="3">
                  <c:v>Southport And Formby District General Hospital (87)</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Whiston Hospital (280)</c:v>
                </c:pt>
                <c:pt idx="2">
                  <c:v>St Helens Hospital (-)</c:v>
                </c:pt>
                <c:pt idx="3">
                  <c:v>Southport And Formby District General Hospital (87)</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0.87197641346501875</c:v>
                </c:pt>
                <c:pt idx="1">
                  <c:v>0.92412435310038887</c:v>
                </c:pt>
                <c:pt idx="2">
                  <c:v>0</c:v>
                </c:pt>
                <c:pt idx="3">
                  <c:v>0.89370503589310601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Whiston Hospital (281)</c:v>
                </c:pt>
                <c:pt idx="2">
                  <c:v>St Helens Hospital (-)</c:v>
                </c:pt>
                <c:pt idx="3">
                  <c:v>Southport And Formby District General Hospital (86)</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Whiston Hospital (281)</c:v>
                </c:pt>
                <c:pt idx="2">
                  <c:v>St Helens Hospital (-)</c:v>
                </c:pt>
                <c:pt idx="3">
                  <c:v>Southport And Formby District General Hospital (86)</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Whiston Hospital (281)</c:v>
                </c:pt>
                <c:pt idx="2">
                  <c:v>St Helens Hospital (-)</c:v>
                </c:pt>
                <c:pt idx="3">
                  <c:v>Southport And Formby District General Hospital (86)</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Whiston Hospital (281)</c:v>
                </c:pt>
                <c:pt idx="2">
                  <c:v>St Helens Hospital (-)</c:v>
                </c:pt>
                <c:pt idx="3">
                  <c:v>Southport And Formby District General Hospital (86)</c:v>
                </c:pt>
                <c:pt idx="4">
                  <c:v>Ormskirk And District General Hospital (-)</c:v>
                </c:pt>
              </c:strCache>
            </c:strRef>
          </c:cat>
          <c:val>
            <c:numRef>
              <c:f>Sheet1!$G$2:$G$6</c:f>
              <c:numCache>
                <c:formatCode>0.0;;</c:formatCode>
                <c:ptCount val="5"/>
                <c:pt idx="0">
                  <c:v>7.3770729153371501</c:v>
                </c:pt>
                <c:pt idx="1">
                  <c:v>7.3178380792866333</c:v>
                </c:pt>
                <c:pt idx="2">
                  <c:v>0</c:v>
                </c:pt>
                <c:pt idx="3">
                  <c:v>7.0924934754167266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Whiston Hospital (281)</c:v>
                </c:pt>
                <c:pt idx="2">
                  <c:v>St Helens Hospital (-)</c:v>
                </c:pt>
                <c:pt idx="3">
                  <c:v>Southport And Formby District General Hospital (86)</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Whiston Hospital (281)</c:v>
                </c:pt>
                <c:pt idx="2">
                  <c:v>St Helens Hospital (-)</c:v>
                </c:pt>
                <c:pt idx="3">
                  <c:v>Southport And Formby District General Hospital (86)</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Whiston Hospital (281)</c:v>
                </c:pt>
                <c:pt idx="2">
                  <c:v>St Helens Hospital (-)</c:v>
                </c:pt>
                <c:pt idx="3">
                  <c:v>Southport And Formby District General Hospital (86)</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2.6229270846628499</c:v>
                </c:pt>
                <c:pt idx="1">
                  <c:v>2.6821619207133667</c:v>
                </c:pt>
                <c:pt idx="2">
                  <c:v>0</c:v>
                </c:pt>
                <c:pt idx="3">
                  <c:v>2.9075065245832734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(362)</c:v>
                </c:pt>
                <c:pt idx="1">
                  <c:v>Whiston Hospital (264)</c:v>
                </c:pt>
                <c:pt idx="2">
                  <c:v>St Helens Hospital (-)</c:v>
                </c:pt>
                <c:pt idx="3">
                  <c:v>Southport And Formby District General Hospital (74)</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(362)</c:v>
                </c:pt>
                <c:pt idx="1">
                  <c:v>Whiston Hospital (264)</c:v>
                </c:pt>
                <c:pt idx="2">
                  <c:v>St Helens Hospital (-)</c:v>
                </c:pt>
                <c:pt idx="3">
                  <c:v>Southport And Formby District General Hospital (74)</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(362)</c:v>
                </c:pt>
                <c:pt idx="1">
                  <c:v>Whiston Hospital (264)</c:v>
                </c:pt>
                <c:pt idx="2">
                  <c:v>St Helens Hospital (-)</c:v>
                </c:pt>
                <c:pt idx="3">
                  <c:v>Southport And Formby District General Hospital (74)</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(362)</c:v>
                </c:pt>
                <c:pt idx="1">
                  <c:v>Whiston Hospital (264)</c:v>
                </c:pt>
                <c:pt idx="2">
                  <c:v>St Helens Hospital (-)</c:v>
                </c:pt>
                <c:pt idx="3">
                  <c:v>Southport And Formby District General Hospital (74)</c:v>
                </c:pt>
                <c:pt idx="4">
                  <c:v>Ormskirk And District General Hospital (-)</c:v>
                </c:pt>
              </c:strCache>
            </c:strRef>
          </c:cat>
          <c:val>
            <c:numRef>
              <c:f>Sheet1!$G$2:$G$6</c:f>
              <c:numCache>
                <c:formatCode>0.0;;</c:formatCode>
                <c:ptCount val="5"/>
                <c:pt idx="0">
                  <c:v>0</c:v>
                </c:pt>
                <c:pt idx="1">
                  <c:v>0</c:v>
                </c:pt>
                <c:pt idx="2">
                  <c:v>0</c:v>
                </c:pt>
                <c:pt idx="3">
                  <c:v>7.4923475687692056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(362)</c:v>
                </c:pt>
                <c:pt idx="1">
                  <c:v>Whiston Hospital (264)</c:v>
                </c:pt>
                <c:pt idx="2">
                  <c:v>St Helens Hospital (-)</c:v>
                </c:pt>
                <c:pt idx="3">
                  <c:v>Southport And Formby District General Hospital (74)</c:v>
                </c:pt>
                <c:pt idx="4">
                  <c:v>Ormskirk And District General Hospital (-)</c:v>
                </c:pt>
              </c:strCache>
            </c:strRef>
          </c:cat>
          <c:val>
            <c:numRef>
              <c:f>Sheet1!$H$2:$H$6</c:f>
              <c:numCache>
                <c:formatCode>0.0;;</c:formatCode>
                <c:ptCount val="5"/>
                <c:pt idx="0">
                  <c:v>0</c:v>
                </c:pt>
                <c:pt idx="1">
                  <c:v>8.4084861605322754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(362)</c:v>
                </c:pt>
                <c:pt idx="1">
                  <c:v>Whiston Hospital (264)</c:v>
                </c:pt>
                <c:pt idx="2">
                  <c:v>St Helens Hospital (-)</c:v>
                </c:pt>
                <c:pt idx="3">
                  <c:v>Southport And Formby District General Hospital (74)</c:v>
                </c:pt>
                <c:pt idx="4">
                  <c:v>Ormskirk And District General Hospital (-)</c:v>
                </c:pt>
              </c:strCache>
            </c:strRef>
          </c:cat>
          <c:val>
            <c:numRef>
              <c:f>Sheet1!$I$2:$I$6</c:f>
              <c:numCache>
                <c:formatCode>0.0;;</c:formatCode>
                <c:ptCount val="5"/>
                <c:pt idx="0">
                  <c:v>8.3369673264666986</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(362)</c:v>
                </c:pt>
                <c:pt idx="1">
                  <c:v>Whiston Hospital (264)</c:v>
                </c:pt>
                <c:pt idx="2">
                  <c:v>St Helens Hospital (-)</c:v>
                </c:pt>
                <c:pt idx="3">
                  <c:v>Southport And Formby District General Hospital (74)</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1.6630326735333014</c:v>
                </c:pt>
                <c:pt idx="1">
                  <c:v>1.5915138394677246</c:v>
                </c:pt>
                <c:pt idx="2">
                  <c:v>0</c:v>
                </c:pt>
                <c:pt idx="3">
                  <c:v>2.5076524312307944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(383)</c:v>
                </c:pt>
                <c:pt idx="1">
                  <c:v>Whiston Hospital (276)</c:v>
                </c:pt>
                <c:pt idx="2">
                  <c:v>St Helens Hospital (-)</c:v>
                </c:pt>
                <c:pt idx="3">
                  <c:v>Southport And Formby District General Hospital (84)</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(383)</c:v>
                </c:pt>
                <c:pt idx="1">
                  <c:v>Whiston Hospital (276)</c:v>
                </c:pt>
                <c:pt idx="2">
                  <c:v>St Helens Hospital (-)</c:v>
                </c:pt>
                <c:pt idx="3">
                  <c:v>Southport And Formby District General Hospital (84)</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(383)</c:v>
                </c:pt>
                <c:pt idx="1">
                  <c:v>Whiston Hospital (276)</c:v>
                </c:pt>
                <c:pt idx="2">
                  <c:v>St Helens Hospital (-)</c:v>
                </c:pt>
                <c:pt idx="3">
                  <c:v>Southport And Formby District General Hospital (84)</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(383)</c:v>
                </c:pt>
                <c:pt idx="1">
                  <c:v>Whiston Hospital (276)</c:v>
                </c:pt>
                <c:pt idx="2">
                  <c:v>St Helens Hospital (-)</c:v>
                </c:pt>
                <c:pt idx="3">
                  <c:v>Southport And Formby District General Hospital (84)</c:v>
                </c:pt>
                <c:pt idx="4">
                  <c:v>Ormskirk And District General Hospital (-)</c:v>
                </c:pt>
              </c:strCache>
            </c:strRef>
          </c:cat>
          <c:val>
            <c:numRef>
              <c:f>Sheet1!$G$2:$G$6</c:f>
              <c:numCache>
                <c:formatCode>0.0;;</c:formatCode>
                <c:ptCount val="5"/>
                <c:pt idx="0">
                  <c:v>7.3028058528583006</c:v>
                </c:pt>
                <c:pt idx="1">
                  <c:v>7.4429897835687724</c:v>
                </c:pt>
                <c:pt idx="2">
                  <c:v>0</c:v>
                </c:pt>
                <c:pt idx="3">
                  <c:v>6.9127551256851927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(383)</c:v>
                </c:pt>
                <c:pt idx="1">
                  <c:v>Whiston Hospital (276)</c:v>
                </c:pt>
                <c:pt idx="2">
                  <c:v>St Helens Hospital (-)</c:v>
                </c:pt>
                <c:pt idx="3">
                  <c:v>Southport And Formby District General Hospital (84)</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(383)</c:v>
                </c:pt>
                <c:pt idx="1">
                  <c:v>Whiston Hospital (276)</c:v>
                </c:pt>
                <c:pt idx="2">
                  <c:v>St Helens Hospital (-)</c:v>
                </c:pt>
                <c:pt idx="3">
                  <c:v>Southport And Formby District General Hospital (84)</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(383)</c:v>
                </c:pt>
                <c:pt idx="1">
                  <c:v>Whiston Hospital (276)</c:v>
                </c:pt>
                <c:pt idx="2">
                  <c:v>St Helens Hospital (-)</c:v>
                </c:pt>
                <c:pt idx="3">
                  <c:v>Southport And Formby District General Hospital (84)</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2.6971941471416994</c:v>
                </c:pt>
                <c:pt idx="1">
                  <c:v>2.5570102164312276</c:v>
                </c:pt>
                <c:pt idx="2">
                  <c:v>0</c:v>
                </c:pt>
                <c:pt idx="3">
                  <c:v>3.0872448743148073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(380)</c:v>
                </c:pt>
                <c:pt idx="1">
                  <c:v>Whiston Hospital (273)</c:v>
                </c:pt>
                <c:pt idx="2">
                  <c:v>St Helens Hospital (-)</c:v>
                </c:pt>
                <c:pt idx="3">
                  <c:v>Southport And Formby District General Hospital (84)</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(380)</c:v>
                </c:pt>
                <c:pt idx="1">
                  <c:v>Whiston Hospital (273)</c:v>
                </c:pt>
                <c:pt idx="2">
                  <c:v>St Helens Hospital (-)</c:v>
                </c:pt>
                <c:pt idx="3">
                  <c:v>Southport And Formby District General Hospital (84)</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(380)</c:v>
                </c:pt>
                <c:pt idx="1">
                  <c:v>Whiston Hospital (273)</c:v>
                </c:pt>
                <c:pt idx="2">
                  <c:v>St Helens Hospital (-)</c:v>
                </c:pt>
                <c:pt idx="3">
                  <c:v>Southport And Formby District General Hospital (84)</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(380)</c:v>
                </c:pt>
                <c:pt idx="1">
                  <c:v>Whiston Hospital (273)</c:v>
                </c:pt>
                <c:pt idx="2">
                  <c:v>St Helens Hospital (-)</c:v>
                </c:pt>
                <c:pt idx="3">
                  <c:v>Southport And Formby District General Hospital (84)</c:v>
                </c:pt>
                <c:pt idx="4">
                  <c:v>Ormskirk And District General Hospital (-)</c:v>
                </c:pt>
              </c:strCache>
            </c:strRef>
          </c:cat>
          <c:val>
            <c:numRef>
              <c:f>Sheet1!$G$2:$G$6</c:f>
              <c:numCache>
                <c:formatCode>0.0;;</c:formatCode>
                <c:ptCount val="5"/>
                <c:pt idx="0">
                  <c:v>9.0937214486258622</c:v>
                </c:pt>
                <c:pt idx="1">
                  <c:v>9.0298385085728761</c:v>
                </c:pt>
                <c:pt idx="2">
                  <c:v>0</c:v>
                </c:pt>
                <c:pt idx="3">
                  <c:v>9.2721141282633308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(380)</c:v>
                </c:pt>
                <c:pt idx="1">
                  <c:v>Whiston Hospital (273)</c:v>
                </c:pt>
                <c:pt idx="2">
                  <c:v>St Helens Hospital (-)</c:v>
                </c:pt>
                <c:pt idx="3">
                  <c:v>Southport And Formby District General Hospital (84)</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(380)</c:v>
                </c:pt>
                <c:pt idx="1">
                  <c:v>Whiston Hospital (273)</c:v>
                </c:pt>
                <c:pt idx="2">
                  <c:v>St Helens Hospital (-)</c:v>
                </c:pt>
                <c:pt idx="3">
                  <c:v>Southport And Formby District General Hospital (84)</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(380)</c:v>
                </c:pt>
                <c:pt idx="1">
                  <c:v>Whiston Hospital (273)</c:v>
                </c:pt>
                <c:pt idx="2">
                  <c:v>St Helens Hospital (-)</c:v>
                </c:pt>
                <c:pt idx="3">
                  <c:v>Southport And Formby District General Hospital (84)</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0.90627855137413782</c:v>
                </c:pt>
                <c:pt idx="1">
                  <c:v>0.97016149142712393</c:v>
                </c:pt>
                <c:pt idx="2">
                  <c:v>0</c:v>
                </c:pt>
                <c:pt idx="3">
                  <c:v>0.72788587173666919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(332)</c:v>
                </c:pt>
                <c:pt idx="1">
                  <c:v>Whiston Hospital (240)</c:v>
                </c:pt>
                <c:pt idx="2">
                  <c:v>St Helens Hospital (-)</c:v>
                </c:pt>
                <c:pt idx="3">
                  <c:v>Southport And Formby District General Hospital (71)</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(332)</c:v>
                </c:pt>
                <c:pt idx="1">
                  <c:v>Whiston Hospital (240)</c:v>
                </c:pt>
                <c:pt idx="2">
                  <c:v>St Helens Hospital (-)</c:v>
                </c:pt>
                <c:pt idx="3">
                  <c:v>Southport And Formby District General Hospital (71)</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(332)</c:v>
                </c:pt>
                <c:pt idx="1">
                  <c:v>Whiston Hospital (240)</c:v>
                </c:pt>
                <c:pt idx="2">
                  <c:v>St Helens Hospital (-)</c:v>
                </c:pt>
                <c:pt idx="3">
                  <c:v>Southport And Formby District General Hospital (71)</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(332)</c:v>
                </c:pt>
                <c:pt idx="1">
                  <c:v>Whiston Hospital (240)</c:v>
                </c:pt>
                <c:pt idx="2">
                  <c:v>St Helens Hospital (-)</c:v>
                </c:pt>
                <c:pt idx="3">
                  <c:v>Southport And Formby District General Hospital (71)</c:v>
                </c:pt>
                <c:pt idx="4">
                  <c:v>Ormskirk And District General Hospital (-)</c:v>
                </c:pt>
              </c:strCache>
            </c:strRef>
          </c:cat>
          <c:val>
            <c:numRef>
              <c:f>Sheet1!$G$2:$G$6</c:f>
              <c:numCache>
                <c:formatCode>0.0;;</c:formatCode>
                <c:ptCount val="5"/>
                <c:pt idx="0">
                  <c:v>8.1611616406783707</c:v>
                </c:pt>
                <c:pt idx="1">
                  <c:v>8.1748557200794973</c:v>
                </c:pt>
                <c:pt idx="2">
                  <c:v>0</c:v>
                </c:pt>
                <c:pt idx="3">
                  <c:v>7.9302853036809564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(332)</c:v>
                </c:pt>
                <c:pt idx="1">
                  <c:v>Whiston Hospital (240)</c:v>
                </c:pt>
                <c:pt idx="2">
                  <c:v>St Helens Hospital (-)</c:v>
                </c:pt>
                <c:pt idx="3">
                  <c:v>Southport And Formby District General Hospital (71)</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(332)</c:v>
                </c:pt>
                <c:pt idx="1">
                  <c:v>Whiston Hospital (240)</c:v>
                </c:pt>
                <c:pt idx="2">
                  <c:v>St Helens Hospital (-)</c:v>
                </c:pt>
                <c:pt idx="3">
                  <c:v>Southport And Formby District General Hospital (71)</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(332)</c:v>
                </c:pt>
                <c:pt idx="1">
                  <c:v>Whiston Hospital (240)</c:v>
                </c:pt>
                <c:pt idx="2">
                  <c:v>St Helens Hospital (-)</c:v>
                </c:pt>
                <c:pt idx="3">
                  <c:v>Southport And Formby District General Hospital (71)</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1.8388383593216293</c:v>
                </c:pt>
                <c:pt idx="1">
                  <c:v>1.8251442799205027</c:v>
                </c:pt>
                <c:pt idx="2">
                  <c:v>0</c:v>
                </c:pt>
                <c:pt idx="3">
                  <c:v>2.0697146963190436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Whiston Hospital (281)</c:v>
                </c:pt>
                <c:pt idx="2">
                  <c:v>St Helens Hospital (-)</c:v>
                </c:pt>
                <c:pt idx="3">
                  <c:v>Southport And Formby District General Hospital (86)</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Whiston Hospital (281)</c:v>
                </c:pt>
                <c:pt idx="2">
                  <c:v>St Helens Hospital (-)</c:v>
                </c:pt>
                <c:pt idx="3">
                  <c:v>Southport And Formby District General Hospital (86)</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Whiston Hospital (281)</c:v>
                </c:pt>
                <c:pt idx="2">
                  <c:v>St Helens Hospital (-)</c:v>
                </c:pt>
                <c:pt idx="3">
                  <c:v>Southport And Formby District General Hospital (86)</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Whiston Hospital (281)</c:v>
                </c:pt>
                <c:pt idx="2">
                  <c:v>St Helens Hospital (-)</c:v>
                </c:pt>
                <c:pt idx="3">
                  <c:v>Southport And Formby District General Hospital (86)</c:v>
                </c:pt>
                <c:pt idx="4">
                  <c:v>Ormskirk And District General Hospital (-)</c:v>
                </c:pt>
              </c:strCache>
            </c:strRef>
          </c:cat>
          <c:val>
            <c:numRef>
              <c:f>Sheet1!$G$2:$G$6</c:f>
              <c:numCache>
                <c:formatCode>0.0;;</c:formatCode>
                <c:ptCount val="5"/>
                <c:pt idx="0">
                  <c:v>9.4710866470861319</c:v>
                </c:pt>
                <c:pt idx="1">
                  <c:v>9.5162059662969174</c:v>
                </c:pt>
                <c:pt idx="2">
                  <c:v>0</c:v>
                </c:pt>
                <c:pt idx="3">
                  <c:v>9.3934008008220431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Whiston Hospital (281)</c:v>
                </c:pt>
                <c:pt idx="2">
                  <c:v>St Helens Hospital (-)</c:v>
                </c:pt>
                <c:pt idx="3">
                  <c:v>Southport And Formby District General Hospital (86)</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Whiston Hospital (281)</c:v>
                </c:pt>
                <c:pt idx="2">
                  <c:v>St Helens Hospital (-)</c:v>
                </c:pt>
                <c:pt idx="3">
                  <c:v>Southport And Formby District General Hospital (86)</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Whiston Hospital (281)</c:v>
                </c:pt>
                <c:pt idx="2">
                  <c:v>St Helens Hospital (-)</c:v>
                </c:pt>
                <c:pt idx="3">
                  <c:v>Southport And Formby District General Hospital (86)</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0.5289133529138681</c:v>
                </c:pt>
                <c:pt idx="1">
                  <c:v>0.4837940337030826</c:v>
                </c:pt>
                <c:pt idx="2">
                  <c:v>0</c:v>
                </c:pt>
                <c:pt idx="3">
                  <c:v>0.6065991991779569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Whiston Hospital (234)</c:v>
                </c:pt>
                <c:pt idx="2">
                  <c:v>St Helens Hospital (-)</c:v>
                </c:pt>
                <c:pt idx="3">
                  <c:v>Southport And Formby District General Hospital (68)</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Whiston Hospital (234)</c:v>
                </c:pt>
                <c:pt idx="2">
                  <c:v>St Helens Hospital (-)</c:v>
                </c:pt>
                <c:pt idx="3">
                  <c:v>Southport And Formby District General Hospital (68)</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Whiston Hospital (234)</c:v>
                </c:pt>
                <c:pt idx="2">
                  <c:v>St Helens Hospital (-)</c:v>
                </c:pt>
                <c:pt idx="3">
                  <c:v>Southport And Formby District General Hospital (68)</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Whiston Hospital (234)</c:v>
                </c:pt>
                <c:pt idx="2">
                  <c:v>St Helens Hospital (-)</c:v>
                </c:pt>
                <c:pt idx="3">
                  <c:v>Southport And Formby District General Hospital (68)</c:v>
                </c:pt>
                <c:pt idx="4">
                  <c:v>Ormskirk And District General Hospital (-)</c:v>
                </c:pt>
              </c:strCache>
            </c:strRef>
          </c:cat>
          <c:val>
            <c:numRef>
              <c:f>Sheet1!$G$2:$G$6</c:f>
              <c:numCache>
                <c:formatCode>0.0;;</c:formatCode>
                <c:ptCount val="5"/>
                <c:pt idx="0">
                  <c:v>8.7793331193161084</c:v>
                </c:pt>
                <c:pt idx="1">
                  <c:v>8.7371439142093745</c:v>
                </c:pt>
                <c:pt idx="2">
                  <c:v>0</c:v>
                </c:pt>
                <c:pt idx="3">
                  <c:v>8.7628724529375894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Whiston Hospital (234)</c:v>
                </c:pt>
                <c:pt idx="2">
                  <c:v>St Helens Hospital (-)</c:v>
                </c:pt>
                <c:pt idx="3">
                  <c:v>Southport And Formby District General Hospital (68)</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Whiston Hospital (234)</c:v>
                </c:pt>
                <c:pt idx="2">
                  <c:v>St Helens Hospital (-)</c:v>
                </c:pt>
                <c:pt idx="3">
                  <c:v>Southport And Formby District General Hospital (68)</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(321)</c:v>
                </c:pt>
                <c:pt idx="1">
                  <c:v>Whiston Hospital (234)</c:v>
                </c:pt>
                <c:pt idx="2">
                  <c:v>St Helens Hospital (-)</c:v>
                </c:pt>
                <c:pt idx="3">
                  <c:v>Southport And Formby District General Hospital (68)</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1.2206668806838916</c:v>
                </c:pt>
                <c:pt idx="1">
                  <c:v>1.2628560857906255</c:v>
                </c:pt>
                <c:pt idx="2">
                  <c:v>0</c:v>
                </c:pt>
                <c:pt idx="3">
                  <c:v>1.2371275470624106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Whiston Hospital (251)</c:v>
                </c:pt>
                <c:pt idx="2">
                  <c:v>St Helens Hospital (-)</c:v>
                </c:pt>
                <c:pt idx="3">
                  <c:v>Southport And Formby District General Hospital (77)</c:v>
                </c:pt>
                <c:pt idx="4">
                  <c:v>Ormskirk And District General Hospital (-)</c:v>
                </c:pt>
              </c:strCache>
            </c:strRef>
          </c:cat>
          <c:val>
            <c:numRef>
              <c:f>Sheet1!$D$2:$D$6</c:f>
              <c:numCache>
                <c:formatCode>0.0;;</c:formatCode>
                <c:ptCount val="5"/>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Whiston Hospital (251)</c:v>
                </c:pt>
                <c:pt idx="2">
                  <c:v>St Helens Hospital (-)</c:v>
                </c:pt>
                <c:pt idx="3">
                  <c:v>Southport And Formby District General Hospital (77)</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Whiston Hospital (251)</c:v>
                </c:pt>
                <c:pt idx="2">
                  <c:v>St Helens Hospital (-)</c:v>
                </c:pt>
                <c:pt idx="3">
                  <c:v>Southport And Formby District General Hospital (77)</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Whiston Hospital (251)</c:v>
                </c:pt>
                <c:pt idx="2">
                  <c:v>St Helens Hospital (-)</c:v>
                </c:pt>
                <c:pt idx="3">
                  <c:v>Southport And Formby District General Hospital (77)</c:v>
                </c:pt>
                <c:pt idx="4">
                  <c:v>Ormskirk And District General Hospital (-)</c:v>
                </c:pt>
              </c:strCache>
            </c:strRef>
          </c:cat>
          <c:val>
            <c:numRef>
              <c:f>Sheet1!$G$2:$G$6</c:f>
              <c:numCache>
                <c:formatCode>0.0;;</c:formatCode>
                <c:ptCount val="5"/>
                <c:pt idx="0">
                  <c:v>8.3419166977540886</c:v>
                </c:pt>
                <c:pt idx="1">
                  <c:v>8.3127879983733788</c:v>
                </c:pt>
                <c:pt idx="2">
                  <c:v>0</c:v>
                </c:pt>
                <c:pt idx="3">
                  <c:v>8.0975570206887451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Whiston Hospital (251)</c:v>
                </c:pt>
                <c:pt idx="2">
                  <c:v>St Helens Hospital (-)</c:v>
                </c:pt>
                <c:pt idx="3">
                  <c:v>Southport And Formby District General Hospital (77)</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Whiston Hospital (251)</c:v>
                </c:pt>
                <c:pt idx="2">
                  <c:v>St Helens Hospital (-)</c:v>
                </c:pt>
                <c:pt idx="3">
                  <c:v>Southport And Formby District General Hospital (77)</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Whiston Hospital (251)</c:v>
                </c:pt>
                <c:pt idx="2">
                  <c:v>St Helens Hospital (-)</c:v>
                </c:pt>
                <c:pt idx="3">
                  <c:v>Southport And Formby District General Hospital (77)</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1.6580833022459114</c:v>
                </c:pt>
                <c:pt idx="1">
                  <c:v>1.6872120016266212</c:v>
                </c:pt>
                <c:pt idx="2">
                  <c:v>0</c:v>
                </c:pt>
                <c:pt idx="3">
                  <c:v>1.9024429793112549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(53)</c:v>
                </c:pt>
                <c:pt idx="1">
                  <c:v>Whiston Hospital (38)</c:v>
                </c:pt>
                <c:pt idx="2">
                  <c:v>St Helens Hospital (-)</c:v>
                </c:pt>
                <c:pt idx="3">
                  <c:v>Southport And Formby District General Hospital (-)</c:v>
                </c:pt>
                <c:pt idx="4">
                  <c:v>Ormskirk And District General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(53)</c:v>
                </c:pt>
                <c:pt idx="1">
                  <c:v>Whiston Hospital (38)</c:v>
                </c:pt>
                <c:pt idx="2">
                  <c:v>St Helens Hospital (-)</c:v>
                </c:pt>
                <c:pt idx="3">
                  <c:v>Southport And Formby District General Hospital (-)</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(53)</c:v>
                </c:pt>
                <c:pt idx="1">
                  <c:v>Whiston Hospital (38)</c:v>
                </c:pt>
                <c:pt idx="2">
                  <c:v>St Helens Hospital (-)</c:v>
                </c:pt>
                <c:pt idx="3">
                  <c:v>Southport And Formby District General Hospital (-)</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(53)</c:v>
                </c:pt>
                <c:pt idx="1">
                  <c:v>Whiston Hospital (38)</c:v>
                </c:pt>
                <c:pt idx="2">
                  <c:v>St Helens Hospital (-)</c:v>
                </c:pt>
                <c:pt idx="3">
                  <c:v>Southport And Formby District General Hospital (-)</c:v>
                </c:pt>
                <c:pt idx="4">
                  <c:v>Ormskirk And District General Hospital (-)</c:v>
                </c:pt>
              </c:strCache>
            </c:strRef>
          </c:cat>
          <c:val>
            <c:numRef>
              <c:f>Sheet1!$G$2:$G$6</c:f>
              <c:numCache>
                <c:formatCode>0.0;;</c:formatCode>
                <c:ptCount val="5"/>
                <c:pt idx="0">
                  <c:v>8.4263674871739838</c:v>
                </c:pt>
                <c:pt idx="1">
                  <c:v>8.2646438968826619</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(53)</c:v>
                </c:pt>
                <c:pt idx="1">
                  <c:v>Whiston Hospital (38)</c:v>
                </c:pt>
                <c:pt idx="2">
                  <c:v>St Helens Hospital (-)</c:v>
                </c:pt>
                <c:pt idx="3">
                  <c:v>Southport And Formby District General Hospital (-)</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(53)</c:v>
                </c:pt>
                <c:pt idx="1">
                  <c:v>Whiston Hospital (38)</c:v>
                </c:pt>
                <c:pt idx="2">
                  <c:v>St Helens Hospital (-)</c:v>
                </c:pt>
                <c:pt idx="3">
                  <c:v>Southport And Formby District General Hospital (-)</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(53)</c:v>
                </c:pt>
                <c:pt idx="1">
                  <c:v>Whiston Hospital (38)</c:v>
                </c:pt>
                <c:pt idx="2">
                  <c:v>St Helens Hospital (-)</c:v>
                </c:pt>
                <c:pt idx="3">
                  <c:v>Southport And Formby District General Hospital (-)</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1.5736325128260162</c:v>
                </c:pt>
                <c:pt idx="1">
                  <c:v>1.7353561031173381</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c:v>
                </c:pt>
                <c:pt idx="1">
                  <c:v>Whiston Hospital (33)</c:v>
                </c:pt>
                <c:pt idx="2">
                  <c:v>St Helens Hospital (-)</c:v>
                </c:pt>
                <c:pt idx="3">
                  <c:v>Southport And Formby District General Hospital (-)</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c:v>
                </c:pt>
                <c:pt idx="1">
                  <c:v>Whiston Hospital (33)</c:v>
                </c:pt>
                <c:pt idx="2">
                  <c:v>St Helens Hospital (-)</c:v>
                </c:pt>
                <c:pt idx="3">
                  <c:v>Southport And Formby District General Hospital (-)</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c:v>
                </c:pt>
                <c:pt idx="1">
                  <c:v>Whiston Hospital (33)</c:v>
                </c:pt>
                <c:pt idx="2">
                  <c:v>St Helens Hospital (-)</c:v>
                </c:pt>
                <c:pt idx="3">
                  <c:v>Southport And Formby District General Hospital (-)</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c:v>
                </c:pt>
                <c:pt idx="1">
                  <c:v>Whiston Hospital (33)</c:v>
                </c:pt>
                <c:pt idx="2">
                  <c:v>St Helens Hospital (-)</c:v>
                </c:pt>
                <c:pt idx="3">
                  <c:v>Southport And Formby District General Hospital (-)</c:v>
                </c:pt>
                <c:pt idx="4">
                  <c:v>Ormskirk And District General Hospital (-)</c:v>
                </c:pt>
              </c:strCache>
            </c:strRef>
          </c:cat>
          <c:val>
            <c:numRef>
              <c:f>Sheet1!$G$2:$G$6</c:f>
              <c:numCache>
                <c:formatCode>0.0;;</c:formatCode>
                <c:ptCount val="5"/>
                <c:pt idx="0">
                  <c:v>8.0272091985929759</c:v>
                </c:pt>
                <c:pt idx="1">
                  <c:v>7.9990853086394882</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c:v>
                </c:pt>
                <c:pt idx="1">
                  <c:v>Whiston Hospital (33)</c:v>
                </c:pt>
                <c:pt idx="2">
                  <c:v>St Helens Hospital (-)</c:v>
                </c:pt>
                <c:pt idx="3">
                  <c:v>Southport And Formby District General Hospital (-)</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c:v>
                </c:pt>
                <c:pt idx="1">
                  <c:v>Whiston Hospital (33)</c:v>
                </c:pt>
                <c:pt idx="2">
                  <c:v>St Helens Hospital (-)</c:v>
                </c:pt>
                <c:pt idx="3">
                  <c:v>Southport And Formby District General Hospital (-)</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c:v>
                </c:pt>
                <c:pt idx="1">
                  <c:v>Whiston Hospital (33)</c:v>
                </c:pt>
                <c:pt idx="2">
                  <c:v>St Helens Hospital (-)</c:v>
                </c:pt>
                <c:pt idx="3">
                  <c:v>Southport And Formby District General Hospital (-)</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1.9727908014070241</c:v>
                </c:pt>
                <c:pt idx="1">
                  <c:v>2.0009146913605118</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c:v>
                </c:pt>
                <c:pt idx="1">
                  <c:v>Whiston Hospital (37)</c:v>
                </c:pt>
                <c:pt idx="2">
                  <c:v>St Helens Hospital (-)</c:v>
                </c:pt>
                <c:pt idx="3">
                  <c:v>Southport And Formby District General Hospital (-)</c:v>
                </c:pt>
                <c:pt idx="4">
                  <c:v>Ormskirk And District General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c:v>
                </c:pt>
                <c:pt idx="1">
                  <c:v>Whiston Hospital (37)</c:v>
                </c:pt>
                <c:pt idx="2">
                  <c:v>St Helens Hospital (-)</c:v>
                </c:pt>
                <c:pt idx="3">
                  <c:v>Southport And Formby District General Hospital (-)</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c:v>
                </c:pt>
                <c:pt idx="1">
                  <c:v>Whiston Hospital (37)</c:v>
                </c:pt>
                <c:pt idx="2">
                  <c:v>St Helens Hospital (-)</c:v>
                </c:pt>
                <c:pt idx="3">
                  <c:v>Southport And Formby District General Hospital (-)</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c:v>
                </c:pt>
                <c:pt idx="1">
                  <c:v>Whiston Hospital (37)</c:v>
                </c:pt>
                <c:pt idx="2">
                  <c:v>St Helens Hospital (-)</c:v>
                </c:pt>
                <c:pt idx="3">
                  <c:v>Southport And Formby District General Hospital (-)</c:v>
                </c:pt>
                <c:pt idx="4">
                  <c:v>Ormskirk And District General Hospital (-)</c:v>
                </c:pt>
              </c:strCache>
            </c:strRef>
          </c:cat>
          <c:val>
            <c:numRef>
              <c:f>Sheet1!$G$2:$G$6</c:f>
              <c:numCache>
                <c:formatCode>0.0;;</c:formatCode>
                <c:ptCount val="5"/>
                <c:pt idx="0">
                  <c:v>7.3840923077009863</c:v>
                </c:pt>
                <c:pt idx="1">
                  <c:v>8.0403029410139268</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c:v>
                </c:pt>
                <c:pt idx="1">
                  <c:v>Whiston Hospital (37)</c:v>
                </c:pt>
                <c:pt idx="2">
                  <c:v>St Helens Hospital (-)</c:v>
                </c:pt>
                <c:pt idx="3">
                  <c:v>Southport And Formby District General Hospital (-)</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c:v>
                </c:pt>
                <c:pt idx="1">
                  <c:v>Whiston Hospital (37)</c:v>
                </c:pt>
                <c:pt idx="2">
                  <c:v>St Helens Hospital (-)</c:v>
                </c:pt>
                <c:pt idx="3">
                  <c:v>Southport And Formby District General Hospital (-)</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c:v>
                </c:pt>
                <c:pt idx="1">
                  <c:v>Whiston Hospital (37)</c:v>
                </c:pt>
                <c:pt idx="2">
                  <c:v>St Helens Hospital (-)</c:v>
                </c:pt>
                <c:pt idx="3">
                  <c:v>Southport And Formby District General Hospital (-)</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2.6159076922990137</c:v>
                </c:pt>
                <c:pt idx="1">
                  <c:v>1.9596970589860732</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(127)</c:v>
                </c:pt>
                <c:pt idx="1">
                  <c:v>Whiston Hospital (89)</c:v>
                </c:pt>
                <c:pt idx="2">
                  <c:v>St Helens Hospital (-)</c:v>
                </c:pt>
                <c:pt idx="3">
                  <c:v>Southport And Formby District General Hospital (35)</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(127)</c:v>
                </c:pt>
                <c:pt idx="1">
                  <c:v>Whiston Hospital (89)</c:v>
                </c:pt>
                <c:pt idx="2">
                  <c:v>St Helens Hospital (-)</c:v>
                </c:pt>
                <c:pt idx="3">
                  <c:v>Southport And Formby District General Hospital (35)</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(127)</c:v>
                </c:pt>
                <c:pt idx="1">
                  <c:v>Whiston Hospital (89)</c:v>
                </c:pt>
                <c:pt idx="2">
                  <c:v>St Helens Hospital (-)</c:v>
                </c:pt>
                <c:pt idx="3">
                  <c:v>Southport And Formby District General Hospital (35)</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(127)</c:v>
                </c:pt>
                <c:pt idx="1">
                  <c:v>Whiston Hospital (89)</c:v>
                </c:pt>
                <c:pt idx="2">
                  <c:v>St Helens Hospital (-)</c:v>
                </c:pt>
                <c:pt idx="3">
                  <c:v>Southport And Formby District General Hospital (35)</c:v>
                </c:pt>
                <c:pt idx="4">
                  <c:v>Ormskirk And District General Hospital (-)</c:v>
                </c:pt>
              </c:strCache>
            </c:strRef>
          </c:cat>
          <c:val>
            <c:numRef>
              <c:f>Sheet1!$G$2:$G$6</c:f>
              <c:numCache>
                <c:formatCode>0.0;;</c:formatCode>
                <c:ptCount val="5"/>
                <c:pt idx="0">
                  <c:v>8.547317818877147</c:v>
                </c:pt>
                <c:pt idx="1">
                  <c:v>8.4308298870364631</c:v>
                </c:pt>
                <c:pt idx="2">
                  <c:v>0</c:v>
                </c:pt>
                <c:pt idx="3">
                  <c:v>9.1316277507186587</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(127)</c:v>
                </c:pt>
                <c:pt idx="1">
                  <c:v>Whiston Hospital (89)</c:v>
                </c:pt>
                <c:pt idx="2">
                  <c:v>St Helens Hospital (-)</c:v>
                </c:pt>
                <c:pt idx="3">
                  <c:v>Southport And Formby District General Hospital (35)</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(127)</c:v>
                </c:pt>
                <c:pt idx="1">
                  <c:v>Whiston Hospital (89)</c:v>
                </c:pt>
                <c:pt idx="2">
                  <c:v>St Helens Hospital (-)</c:v>
                </c:pt>
                <c:pt idx="3">
                  <c:v>Southport And Formby District General Hospital (35)</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(127)</c:v>
                </c:pt>
                <c:pt idx="1">
                  <c:v>Whiston Hospital (89)</c:v>
                </c:pt>
                <c:pt idx="2">
                  <c:v>St Helens Hospital (-)</c:v>
                </c:pt>
                <c:pt idx="3">
                  <c:v>Southport And Formby District General Hospital (35)</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1.452682181122853</c:v>
                </c:pt>
                <c:pt idx="1">
                  <c:v>1.5691701129635369</c:v>
                </c:pt>
                <c:pt idx="2">
                  <c:v>0</c:v>
                </c:pt>
                <c:pt idx="3">
                  <c:v>0.86837224928134127</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(85)</c:v>
                </c:pt>
                <c:pt idx="1">
                  <c:v>Whiston Hospital (63)</c:v>
                </c:pt>
                <c:pt idx="2">
                  <c:v>St Helens Hospital (-)</c:v>
                </c:pt>
                <c:pt idx="3">
                  <c:v>Southport And Formby District General Hospital (-)</c:v>
                </c:pt>
                <c:pt idx="4">
                  <c:v>Ormskirk And District General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(85)</c:v>
                </c:pt>
                <c:pt idx="1">
                  <c:v>Whiston Hospital (63)</c:v>
                </c:pt>
                <c:pt idx="2">
                  <c:v>St Helens Hospital (-)</c:v>
                </c:pt>
                <c:pt idx="3">
                  <c:v>Southport And Formby District General Hospital (-)</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(85)</c:v>
                </c:pt>
                <c:pt idx="1">
                  <c:v>Whiston Hospital (63)</c:v>
                </c:pt>
                <c:pt idx="2">
                  <c:v>St Helens Hospital (-)</c:v>
                </c:pt>
                <c:pt idx="3">
                  <c:v>Southport And Formby District General Hospital (-)</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(85)</c:v>
                </c:pt>
                <c:pt idx="1">
                  <c:v>Whiston Hospital (63)</c:v>
                </c:pt>
                <c:pt idx="2">
                  <c:v>St Helens Hospital (-)</c:v>
                </c:pt>
                <c:pt idx="3">
                  <c:v>Southport And Formby District General Hospital (-)</c:v>
                </c:pt>
                <c:pt idx="4">
                  <c:v>Ormskirk And District General Hospital (-)</c:v>
                </c:pt>
              </c:strCache>
            </c:strRef>
          </c:cat>
          <c:val>
            <c:numRef>
              <c:f>Sheet1!$G$2:$G$6</c:f>
              <c:numCache>
                <c:formatCode>0.0;;</c:formatCode>
                <c:ptCount val="5"/>
                <c:pt idx="0">
                  <c:v>7.5575124577880608</c:v>
                </c:pt>
                <c:pt idx="1">
                  <c:v>7.7959362123723537</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(85)</c:v>
                </c:pt>
                <c:pt idx="1">
                  <c:v>Whiston Hospital (63)</c:v>
                </c:pt>
                <c:pt idx="2">
                  <c:v>St Helens Hospital (-)</c:v>
                </c:pt>
                <c:pt idx="3">
                  <c:v>Southport And Formby District General Hospital (-)</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(85)</c:v>
                </c:pt>
                <c:pt idx="1">
                  <c:v>Whiston Hospital (63)</c:v>
                </c:pt>
                <c:pt idx="2">
                  <c:v>St Helens Hospital (-)</c:v>
                </c:pt>
                <c:pt idx="3">
                  <c:v>Southport And Formby District General Hospital (-)</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(85)</c:v>
                </c:pt>
                <c:pt idx="1">
                  <c:v>Whiston Hospital (63)</c:v>
                </c:pt>
                <c:pt idx="2">
                  <c:v>St Helens Hospital (-)</c:v>
                </c:pt>
                <c:pt idx="3">
                  <c:v>Southport And Formby District General Hospital (-)</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2.4424875422119392</c:v>
                </c:pt>
                <c:pt idx="1">
                  <c:v>2.2040637876276463</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(79)</c:v>
                </c:pt>
                <c:pt idx="1">
                  <c:v>Whiston Hospital (61)</c:v>
                </c:pt>
                <c:pt idx="2">
                  <c:v>St Helens Hospital (-)</c:v>
                </c:pt>
                <c:pt idx="3">
                  <c:v>Southport And Formby District General Hospital (-)</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(79)</c:v>
                </c:pt>
                <c:pt idx="1">
                  <c:v>Whiston Hospital (61)</c:v>
                </c:pt>
                <c:pt idx="2">
                  <c:v>St Helens Hospital (-)</c:v>
                </c:pt>
                <c:pt idx="3">
                  <c:v>Southport And Formby District General Hospital (-)</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(79)</c:v>
                </c:pt>
                <c:pt idx="1">
                  <c:v>Whiston Hospital (61)</c:v>
                </c:pt>
                <c:pt idx="2">
                  <c:v>St Helens Hospital (-)</c:v>
                </c:pt>
                <c:pt idx="3">
                  <c:v>Southport And Formby District General Hospital (-)</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(79)</c:v>
                </c:pt>
                <c:pt idx="1">
                  <c:v>Whiston Hospital (61)</c:v>
                </c:pt>
                <c:pt idx="2">
                  <c:v>St Helens Hospital (-)</c:v>
                </c:pt>
                <c:pt idx="3">
                  <c:v>Southport And Formby District General Hospital (-)</c:v>
                </c:pt>
                <c:pt idx="4">
                  <c:v>Ormskirk And District General Hospital (-)</c:v>
                </c:pt>
              </c:strCache>
            </c:strRef>
          </c:cat>
          <c:val>
            <c:numRef>
              <c:f>Sheet1!$G$2:$G$6</c:f>
              <c:numCache>
                <c:formatCode>0.0;;</c:formatCode>
                <c:ptCount val="5"/>
                <c:pt idx="0">
                  <c:v>6.3303036111628384</c:v>
                </c:pt>
                <c:pt idx="1">
                  <c:v>6.5559084518289206</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(79)</c:v>
                </c:pt>
                <c:pt idx="1">
                  <c:v>Whiston Hospital (61)</c:v>
                </c:pt>
                <c:pt idx="2">
                  <c:v>St Helens Hospital (-)</c:v>
                </c:pt>
                <c:pt idx="3">
                  <c:v>Southport And Formby District General Hospital (-)</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(79)</c:v>
                </c:pt>
                <c:pt idx="1">
                  <c:v>Whiston Hospital (61)</c:v>
                </c:pt>
                <c:pt idx="2">
                  <c:v>St Helens Hospital (-)</c:v>
                </c:pt>
                <c:pt idx="3">
                  <c:v>Southport And Formby District General Hospital (-)</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(79)</c:v>
                </c:pt>
                <c:pt idx="1">
                  <c:v>Whiston Hospital (61)</c:v>
                </c:pt>
                <c:pt idx="2">
                  <c:v>St Helens Hospital (-)</c:v>
                </c:pt>
                <c:pt idx="3">
                  <c:v>Southport And Formby District General Hospital (-)</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3.6696963888371616</c:v>
                </c:pt>
                <c:pt idx="1">
                  <c:v>3.4440915481710794</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Whiston Hospital (-)</c:v>
                </c:pt>
                <c:pt idx="2">
                  <c:v>St Helens Hospital (-)</c:v>
                </c:pt>
                <c:pt idx="3">
                  <c:v>Southport And Formby District General Hospital (-)</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Whiston Hospital (-)</c:v>
                </c:pt>
                <c:pt idx="2">
                  <c:v>St Helens Hospital (-)</c:v>
                </c:pt>
                <c:pt idx="3">
                  <c:v>Southport And Formby District General Hospital (-)</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Whiston Hospital (-)</c:v>
                </c:pt>
                <c:pt idx="2">
                  <c:v>St Helens Hospital (-)</c:v>
                </c:pt>
                <c:pt idx="3">
                  <c:v>Southport And Formby District General Hospital (-)</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Whiston Hospital (-)</c:v>
                </c:pt>
                <c:pt idx="2">
                  <c:v>St Helens Hospital (-)</c:v>
                </c:pt>
                <c:pt idx="3">
                  <c:v>Southport And Formby District General Hospital (-)</c:v>
                </c:pt>
                <c:pt idx="4">
                  <c:v>Ormskirk And District General Hospital (-)</c:v>
                </c:pt>
              </c:strCache>
            </c:strRef>
          </c:cat>
          <c:val>
            <c:numRef>
              <c:f>Sheet1!$G$2:$G$6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Whiston Hospital (-)</c:v>
                </c:pt>
                <c:pt idx="2">
                  <c:v>St Helens Hospital (-)</c:v>
                </c:pt>
                <c:pt idx="3">
                  <c:v>Southport And Formby District General Hospital (-)</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Whiston Hospital (-)</c:v>
                </c:pt>
                <c:pt idx="2">
                  <c:v>St Helens Hospital (-)</c:v>
                </c:pt>
                <c:pt idx="3">
                  <c:v>Southport And Formby District General Hospital (-)</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Whiston Hospital (-)</c:v>
                </c:pt>
                <c:pt idx="2">
                  <c:v>St Helens Hospital (-)</c:v>
                </c:pt>
                <c:pt idx="3">
                  <c:v>Southport And Formby District General Hospital (-)</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Whiston Hospital (-)</c:v>
                </c:pt>
                <c:pt idx="2">
                  <c:v>St Helens Hospital (-)</c:v>
                </c:pt>
                <c:pt idx="3">
                  <c:v>Southport And Formby District General Hospital (-)</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Whiston Hospital (-)</c:v>
                </c:pt>
                <c:pt idx="2">
                  <c:v>St Helens Hospital (-)</c:v>
                </c:pt>
                <c:pt idx="3">
                  <c:v>Southport And Formby District General Hospital (-)</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Whiston Hospital (-)</c:v>
                </c:pt>
                <c:pt idx="2">
                  <c:v>St Helens Hospital (-)</c:v>
                </c:pt>
                <c:pt idx="3">
                  <c:v>Southport And Formby District General Hospital (-)</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Whiston Hospital (-)</c:v>
                </c:pt>
                <c:pt idx="2">
                  <c:v>St Helens Hospital (-)</c:v>
                </c:pt>
                <c:pt idx="3">
                  <c:v>Southport And Formby District General Hospital (-)</c:v>
                </c:pt>
                <c:pt idx="4">
                  <c:v>Ormskirk And District General Hospital (-)</c:v>
                </c:pt>
              </c:strCache>
            </c:strRef>
          </c:cat>
          <c:val>
            <c:numRef>
              <c:f>Sheet1!$G$2:$G$6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Whiston Hospital (-)</c:v>
                </c:pt>
                <c:pt idx="2">
                  <c:v>St Helens Hospital (-)</c:v>
                </c:pt>
                <c:pt idx="3">
                  <c:v>Southport And Formby District General Hospital (-)</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Whiston Hospital (-)</c:v>
                </c:pt>
                <c:pt idx="2">
                  <c:v>St Helens Hospital (-)</c:v>
                </c:pt>
                <c:pt idx="3">
                  <c:v>Southport And Formby District General Hospital (-)</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c:v>
                </c:pt>
                <c:pt idx="1">
                  <c:v>Whiston Hospital (-)</c:v>
                </c:pt>
                <c:pt idx="2">
                  <c:v>St Helens Hospital (-)</c:v>
                </c:pt>
                <c:pt idx="3">
                  <c:v>Southport And Formby District General Hospital (-)</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(376)</c:v>
                </c:pt>
                <c:pt idx="1">
                  <c:v>Whiston Hospital (269)</c:v>
                </c:pt>
                <c:pt idx="2">
                  <c:v>St Helens Hospital (-)</c:v>
                </c:pt>
                <c:pt idx="3">
                  <c:v>Southport And Formby District General Hospital (84)</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(376)</c:v>
                </c:pt>
                <c:pt idx="1">
                  <c:v>Whiston Hospital (269)</c:v>
                </c:pt>
                <c:pt idx="2">
                  <c:v>St Helens Hospital (-)</c:v>
                </c:pt>
                <c:pt idx="3">
                  <c:v>Southport And Formby District General Hospital (84)</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(376)</c:v>
                </c:pt>
                <c:pt idx="1">
                  <c:v>Whiston Hospital (269)</c:v>
                </c:pt>
                <c:pt idx="2">
                  <c:v>St Helens Hospital (-)</c:v>
                </c:pt>
                <c:pt idx="3">
                  <c:v>Southport And Formby District General Hospital (84)</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(376)</c:v>
                </c:pt>
                <c:pt idx="1">
                  <c:v>Whiston Hospital (269)</c:v>
                </c:pt>
                <c:pt idx="2">
                  <c:v>St Helens Hospital (-)</c:v>
                </c:pt>
                <c:pt idx="3">
                  <c:v>Southport And Formby District General Hospital (84)</c:v>
                </c:pt>
                <c:pt idx="4">
                  <c:v>Ormskirk And District General Hospital (-)</c:v>
                </c:pt>
              </c:strCache>
            </c:strRef>
          </c:cat>
          <c:val>
            <c:numRef>
              <c:f>Sheet1!$G$2:$G$6</c:f>
              <c:numCache>
                <c:formatCode>0.0;;</c:formatCode>
                <c:ptCount val="5"/>
                <c:pt idx="0">
                  <c:v>6.8186997432423722</c:v>
                </c:pt>
                <c:pt idx="1">
                  <c:v>6.8609214678969721</c:v>
                </c:pt>
                <c:pt idx="2">
                  <c:v>0</c:v>
                </c:pt>
                <c:pt idx="3">
                  <c:v>6.6749145136350814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(376)</c:v>
                </c:pt>
                <c:pt idx="1">
                  <c:v>Whiston Hospital (269)</c:v>
                </c:pt>
                <c:pt idx="2">
                  <c:v>St Helens Hospital (-)</c:v>
                </c:pt>
                <c:pt idx="3">
                  <c:v>Southport And Formby District General Hospital (84)</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(376)</c:v>
                </c:pt>
                <c:pt idx="1">
                  <c:v>Whiston Hospital (269)</c:v>
                </c:pt>
                <c:pt idx="2">
                  <c:v>St Helens Hospital (-)</c:v>
                </c:pt>
                <c:pt idx="3">
                  <c:v>Southport And Formby District General Hospital (84)</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(376)</c:v>
                </c:pt>
                <c:pt idx="1">
                  <c:v>Whiston Hospital (269)</c:v>
                </c:pt>
                <c:pt idx="2">
                  <c:v>St Helens Hospital (-)</c:v>
                </c:pt>
                <c:pt idx="3">
                  <c:v>Southport And Formby District General Hospital (84)</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3.1813002567576278</c:v>
                </c:pt>
                <c:pt idx="1">
                  <c:v>3.1390785321030279</c:v>
                </c:pt>
                <c:pt idx="2">
                  <c:v>0</c:v>
                </c:pt>
                <c:pt idx="3">
                  <c:v>3.3250854863649186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Whiston Hospital (192)</c:v>
                </c:pt>
                <c:pt idx="2">
                  <c:v>St Helens Hospital (-)</c:v>
                </c:pt>
                <c:pt idx="3">
                  <c:v>Southport And Formby District General Hospital (61)</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Whiston Hospital (192)</c:v>
                </c:pt>
                <c:pt idx="2">
                  <c:v>St Helens Hospital (-)</c:v>
                </c:pt>
                <c:pt idx="3">
                  <c:v>Southport And Formby District General Hospital (61)</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Whiston Hospital (192)</c:v>
                </c:pt>
                <c:pt idx="2">
                  <c:v>St Helens Hospital (-)</c:v>
                </c:pt>
                <c:pt idx="3">
                  <c:v>Southport And Formby District General Hospital (61)</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Whiston Hospital (192)</c:v>
                </c:pt>
                <c:pt idx="2">
                  <c:v>St Helens Hospital (-)</c:v>
                </c:pt>
                <c:pt idx="3">
                  <c:v>Southport And Formby District General Hospital (61)</c:v>
                </c:pt>
                <c:pt idx="4">
                  <c:v>Ormskirk And District General Hospital (-)</c:v>
                </c:pt>
              </c:strCache>
            </c:strRef>
          </c:cat>
          <c:val>
            <c:numRef>
              <c:f>Sheet1!$G$2:$G$6</c:f>
              <c:numCache>
                <c:formatCode>0.0;;</c:formatCode>
                <c:ptCount val="5"/>
                <c:pt idx="0">
                  <c:v>5.9246779746537639</c:v>
                </c:pt>
                <c:pt idx="1">
                  <c:v>5.896343023639961</c:v>
                </c:pt>
                <c:pt idx="2">
                  <c:v>0</c:v>
                </c:pt>
                <c:pt idx="3">
                  <c:v>5.7554393574761944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Whiston Hospital (192)</c:v>
                </c:pt>
                <c:pt idx="2">
                  <c:v>St Helens Hospital (-)</c:v>
                </c:pt>
                <c:pt idx="3">
                  <c:v>Southport And Formby District General Hospital (61)</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Whiston Hospital (192)</c:v>
                </c:pt>
                <c:pt idx="2">
                  <c:v>St Helens Hospital (-)</c:v>
                </c:pt>
                <c:pt idx="3">
                  <c:v>Southport And Formby District General Hospital (61)</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Whiston Hospital (192)</c:v>
                </c:pt>
                <c:pt idx="2">
                  <c:v>St Helens Hospital (-)</c:v>
                </c:pt>
                <c:pt idx="3">
                  <c:v>Southport And Formby District General Hospital (61)</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4.0753220253462361</c:v>
                </c:pt>
                <c:pt idx="1">
                  <c:v>4.103656976360039</c:v>
                </c:pt>
                <c:pt idx="2">
                  <c:v>0</c:v>
                </c:pt>
                <c:pt idx="3">
                  <c:v>4.2445606425238056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(148)</c:v>
                </c:pt>
                <c:pt idx="1">
                  <c:v>Whiston Hospital (108)</c:v>
                </c:pt>
                <c:pt idx="2">
                  <c:v>St Helens Hospital (-)</c:v>
                </c:pt>
                <c:pt idx="3">
                  <c:v>Southport And Formby District General Hospital (33)</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(148)</c:v>
                </c:pt>
                <c:pt idx="1">
                  <c:v>Whiston Hospital (108)</c:v>
                </c:pt>
                <c:pt idx="2">
                  <c:v>St Helens Hospital (-)</c:v>
                </c:pt>
                <c:pt idx="3">
                  <c:v>Southport And Formby District General Hospital (33)</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(148)</c:v>
                </c:pt>
                <c:pt idx="1">
                  <c:v>Whiston Hospital (108)</c:v>
                </c:pt>
                <c:pt idx="2">
                  <c:v>St Helens Hospital (-)</c:v>
                </c:pt>
                <c:pt idx="3">
                  <c:v>Southport And Formby District General Hospital (33)</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(148)</c:v>
                </c:pt>
                <c:pt idx="1">
                  <c:v>Whiston Hospital (108)</c:v>
                </c:pt>
                <c:pt idx="2">
                  <c:v>St Helens Hospital (-)</c:v>
                </c:pt>
                <c:pt idx="3">
                  <c:v>Southport And Formby District General Hospital (33)</c:v>
                </c:pt>
                <c:pt idx="4">
                  <c:v>Ormskirk And District General Hospital (-)</c:v>
                </c:pt>
              </c:strCache>
            </c:strRef>
          </c:cat>
          <c:val>
            <c:numRef>
              <c:f>Sheet1!$G$2:$G$6</c:f>
              <c:numCache>
                <c:formatCode>0.0;;</c:formatCode>
                <c:ptCount val="5"/>
                <c:pt idx="0">
                  <c:v>8.5693939153211094</c:v>
                </c:pt>
                <c:pt idx="1">
                  <c:v>8.4495435925502864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(148)</c:v>
                </c:pt>
                <c:pt idx="1">
                  <c:v>Whiston Hospital (108)</c:v>
                </c:pt>
                <c:pt idx="2">
                  <c:v>St Helens Hospital (-)</c:v>
                </c:pt>
                <c:pt idx="3">
                  <c:v>Southport And Formby District General Hospital (33)</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(148)</c:v>
                </c:pt>
                <c:pt idx="1">
                  <c:v>Whiston Hospital (108)</c:v>
                </c:pt>
                <c:pt idx="2">
                  <c:v>St Helens Hospital (-)</c:v>
                </c:pt>
                <c:pt idx="3">
                  <c:v>Southport And Formby District General Hospital (33)</c:v>
                </c:pt>
                <c:pt idx="4">
                  <c:v>Ormskirk And District General Hospital (-)</c:v>
                </c:pt>
              </c:strCache>
            </c:strRef>
          </c:cat>
          <c:val>
            <c:numRef>
              <c:f>Sheet1!$I$2:$I$6</c:f>
              <c:numCache>
                <c:formatCode>0.0;;</c:formatCode>
                <c:ptCount val="5"/>
                <c:pt idx="0">
                  <c:v>0</c:v>
                </c:pt>
                <c:pt idx="1">
                  <c:v>0</c:v>
                </c:pt>
                <c:pt idx="2">
                  <c:v>0</c:v>
                </c:pt>
                <c:pt idx="3">
                  <c:v>9.3828278873521604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(148)</c:v>
                </c:pt>
                <c:pt idx="1">
                  <c:v>Whiston Hospital (108)</c:v>
                </c:pt>
                <c:pt idx="2">
                  <c:v>St Helens Hospital (-)</c:v>
                </c:pt>
                <c:pt idx="3">
                  <c:v>Southport And Formby District General Hospital (33)</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1.4306060846788906</c:v>
                </c:pt>
                <c:pt idx="1">
                  <c:v>1.5504564074497136</c:v>
                </c:pt>
                <c:pt idx="2">
                  <c:v>0</c:v>
                </c:pt>
                <c:pt idx="3">
                  <c:v>0.61717211264783955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(396)</c:v>
                </c:pt>
                <c:pt idx="1">
                  <c:v>Whiston Hospital (285)</c:v>
                </c:pt>
                <c:pt idx="2">
                  <c:v>St Helens Hospital (-)</c:v>
                </c:pt>
                <c:pt idx="3">
                  <c:v>Southport And Formby District General Hospital (87)</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(396)</c:v>
                </c:pt>
                <c:pt idx="1">
                  <c:v>Whiston Hospital (285)</c:v>
                </c:pt>
                <c:pt idx="2">
                  <c:v>St Helens Hospital (-)</c:v>
                </c:pt>
                <c:pt idx="3">
                  <c:v>Southport And Formby District General Hospital (87)</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(396)</c:v>
                </c:pt>
                <c:pt idx="1">
                  <c:v>Whiston Hospital (285)</c:v>
                </c:pt>
                <c:pt idx="2">
                  <c:v>St Helens Hospital (-)</c:v>
                </c:pt>
                <c:pt idx="3">
                  <c:v>Southport And Formby District General Hospital (87)</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(396)</c:v>
                </c:pt>
                <c:pt idx="1">
                  <c:v>Whiston Hospital (285)</c:v>
                </c:pt>
                <c:pt idx="2">
                  <c:v>St Helens Hospital (-)</c:v>
                </c:pt>
                <c:pt idx="3">
                  <c:v>Southport And Formby District General Hospital (87)</c:v>
                </c:pt>
                <c:pt idx="4">
                  <c:v>Ormskirk And District General Hospital (-)</c:v>
                </c:pt>
              </c:strCache>
            </c:strRef>
          </c:cat>
          <c:val>
            <c:numRef>
              <c:f>Sheet1!$G$2:$G$6</c:f>
              <c:numCache>
                <c:formatCode>0.0;;</c:formatCode>
                <c:ptCount val="5"/>
                <c:pt idx="0">
                  <c:v>7.1885339381056612</c:v>
                </c:pt>
                <c:pt idx="1">
                  <c:v>7.4119590834169946</c:v>
                </c:pt>
                <c:pt idx="2">
                  <c:v>0</c:v>
                </c:pt>
                <c:pt idx="3">
                  <c:v>6.5586016571213426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(396)</c:v>
                </c:pt>
                <c:pt idx="1">
                  <c:v>Whiston Hospital (285)</c:v>
                </c:pt>
                <c:pt idx="2">
                  <c:v>St Helens Hospital (-)</c:v>
                </c:pt>
                <c:pt idx="3">
                  <c:v>Southport And Formby District General Hospital (87)</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(396)</c:v>
                </c:pt>
                <c:pt idx="1">
                  <c:v>Whiston Hospital (285)</c:v>
                </c:pt>
                <c:pt idx="2">
                  <c:v>St Helens Hospital (-)</c:v>
                </c:pt>
                <c:pt idx="3">
                  <c:v>Southport And Formby District General Hospital (87)</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(396)</c:v>
                </c:pt>
                <c:pt idx="1">
                  <c:v>Whiston Hospital (285)</c:v>
                </c:pt>
                <c:pt idx="2">
                  <c:v>St Helens Hospital (-)</c:v>
                </c:pt>
                <c:pt idx="3">
                  <c:v>Southport And Formby District General Hospital (87)</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2.8114660618943388</c:v>
                </c:pt>
                <c:pt idx="1">
                  <c:v>2.5880409165830054</c:v>
                </c:pt>
                <c:pt idx="2">
                  <c:v>0</c:v>
                </c:pt>
                <c:pt idx="3">
                  <c:v>3.4413983428786574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(365)</c:v>
                </c:pt>
                <c:pt idx="1">
                  <c:v>Whiston Hospital (267)</c:v>
                </c:pt>
                <c:pt idx="2">
                  <c:v>St Helens Hospital (-)</c:v>
                </c:pt>
                <c:pt idx="3">
                  <c:v>Southport And Formby District General Hospital (75)</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(365)</c:v>
                </c:pt>
                <c:pt idx="1">
                  <c:v>Whiston Hospital (267)</c:v>
                </c:pt>
                <c:pt idx="2">
                  <c:v>St Helens Hospital (-)</c:v>
                </c:pt>
                <c:pt idx="3">
                  <c:v>Southport And Formby District General Hospital (75)</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(365)</c:v>
                </c:pt>
                <c:pt idx="1">
                  <c:v>Whiston Hospital (267)</c:v>
                </c:pt>
                <c:pt idx="2">
                  <c:v>St Helens Hospital (-)</c:v>
                </c:pt>
                <c:pt idx="3">
                  <c:v>Southport And Formby District General Hospital (75)</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(365)</c:v>
                </c:pt>
                <c:pt idx="1">
                  <c:v>Whiston Hospital (267)</c:v>
                </c:pt>
                <c:pt idx="2">
                  <c:v>St Helens Hospital (-)</c:v>
                </c:pt>
                <c:pt idx="3">
                  <c:v>Southport And Formby District General Hospital (75)</c:v>
                </c:pt>
                <c:pt idx="4">
                  <c:v>Ormskirk And District General Hospital (-)</c:v>
                </c:pt>
              </c:strCache>
            </c:strRef>
          </c:cat>
          <c:val>
            <c:numRef>
              <c:f>Sheet1!$G$2:$G$6</c:f>
              <c:numCache>
                <c:formatCode>0.0;;</c:formatCode>
                <c:ptCount val="5"/>
                <c:pt idx="0">
                  <c:v>8.0932280544314263</c:v>
                </c:pt>
                <c:pt idx="1">
                  <c:v>8.1994172046757789</c:v>
                </c:pt>
                <c:pt idx="2">
                  <c:v>0</c:v>
                </c:pt>
                <c:pt idx="3">
                  <c:v>7.6904605730125644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(365)</c:v>
                </c:pt>
                <c:pt idx="1">
                  <c:v>Whiston Hospital (267)</c:v>
                </c:pt>
                <c:pt idx="2">
                  <c:v>St Helens Hospital (-)</c:v>
                </c:pt>
                <c:pt idx="3">
                  <c:v>Southport And Formby District General Hospital (75)</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(365)</c:v>
                </c:pt>
                <c:pt idx="1">
                  <c:v>Whiston Hospital (267)</c:v>
                </c:pt>
                <c:pt idx="2">
                  <c:v>St Helens Hospital (-)</c:v>
                </c:pt>
                <c:pt idx="3">
                  <c:v>Southport And Formby District General Hospital (75)</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(365)</c:v>
                </c:pt>
                <c:pt idx="1">
                  <c:v>Whiston Hospital (267)</c:v>
                </c:pt>
                <c:pt idx="2">
                  <c:v>St Helens Hospital (-)</c:v>
                </c:pt>
                <c:pt idx="3">
                  <c:v>Southport And Formby District General Hospital (75)</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1.9067719455685737</c:v>
                </c:pt>
                <c:pt idx="1">
                  <c:v>1.8005827953242211</c:v>
                </c:pt>
                <c:pt idx="2">
                  <c:v>0</c:v>
                </c:pt>
                <c:pt idx="3">
                  <c:v>2.3095394269874356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(286)</c:v>
                </c:pt>
                <c:pt idx="1">
                  <c:v>Whiston Hospital (209)</c:v>
                </c:pt>
                <c:pt idx="2">
                  <c:v>St Helens Hospital (-)</c:v>
                </c:pt>
                <c:pt idx="3">
                  <c:v>Southport And Formby District General Hospital (55)</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(286)</c:v>
                </c:pt>
                <c:pt idx="1">
                  <c:v>Whiston Hospital (209)</c:v>
                </c:pt>
                <c:pt idx="2">
                  <c:v>St Helens Hospital (-)</c:v>
                </c:pt>
                <c:pt idx="3">
                  <c:v>Southport And Formby District General Hospital (55)</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(286)</c:v>
                </c:pt>
                <c:pt idx="1">
                  <c:v>Whiston Hospital (209)</c:v>
                </c:pt>
                <c:pt idx="2">
                  <c:v>St Helens Hospital (-)</c:v>
                </c:pt>
                <c:pt idx="3">
                  <c:v>Southport And Formby District General Hospital (55)</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(286)</c:v>
                </c:pt>
                <c:pt idx="1">
                  <c:v>Whiston Hospital (209)</c:v>
                </c:pt>
                <c:pt idx="2">
                  <c:v>St Helens Hospital (-)</c:v>
                </c:pt>
                <c:pt idx="3">
                  <c:v>Southport And Formby District General Hospital (55)</c:v>
                </c:pt>
                <c:pt idx="4">
                  <c:v>Ormskirk And District General Hospital (-)</c:v>
                </c:pt>
              </c:strCache>
            </c:strRef>
          </c:cat>
          <c:val>
            <c:numRef>
              <c:f>Sheet1!$G$2:$G$6</c:f>
              <c:numCache>
                <c:formatCode>0.0;;</c:formatCode>
                <c:ptCount val="5"/>
                <c:pt idx="0">
                  <c:v>9.1449813832840512</c:v>
                </c:pt>
                <c:pt idx="1">
                  <c:v>0</c:v>
                </c:pt>
                <c:pt idx="2">
                  <c:v>0</c:v>
                </c:pt>
                <c:pt idx="3">
                  <c:v>8.9232209544805094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(286)</c:v>
                </c:pt>
                <c:pt idx="1">
                  <c:v>Whiston Hospital (209)</c:v>
                </c:pt>
                <c:pt idx="2">
                  <c:v>St Helens Hospital (-)</c:v>
                </c:pt>
                <c:pt idx="3">
                  <c:v>Southport And Formby District General Hospital (55)</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(286)</c:v>
                </c:pt>
                <c:pt idx="1">
                  <c:v>Whiston Hospital (209)</c:v>
                </c:pt>
                <c:pt idx="2">
                  <c:v>St Helens Hospital (-)</c:v>
                </c:pt>
                <c:pt idx="3">
                  <c:v>Southport And Formby District General Hospital (55)</c:v>
                </c:pt>
                <c:pt idx="4">
                  <c:v>Ormskirk And District General Hospital (-)</c:v>
                </c:pt>
              </c:strCache>
            </c:strRef>
          </c:cat>
          <c:val>
            <c:numRef>
              <c:f>Sheet1!$I$2:$I$6</c:f>
              <c:numCache>
                <c:formatCode>0.0;;</c:formatCode>
                <c:ptCount val="5"/>
                <c:pt idx="0">
                  <c:v>0</c:v>
                </c:pt>
                <c:pt idx="1">
                  <c:v>9.2005099478821943</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(286)</c:v>
                </c:pt>
                <c:pt idx="1">
                  <c:v>Whiston Hospital (209)</c:v>
                </c:pt>
                <c:pt idx="2">
                  <c:v>St Helens Hospital (-)</c:v>
                </c:pt>
                <c:pt idx="3">
                  <c:v>Southport And Formby District General Hospital (55)</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0.85501861671594881</c:v>
                </c:pt>
                <c:pt idx="1">
                  <c:v>0.79949005211780566</c:v>
                </c:pt>
                <c:pt idx="2">
                  <c:v>0</c:v>
                </c:pt>
                <c:pt idx="3">
                  <c:v>1.0767790455194906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(224)</c:v>
                </c:pt>
                <c:pt idx="1">
                  <c:v>Whiston Hospital (164)</c:v>
                </c:pt>
                <c:pt idx="2">
                  <c:v>St Helens Hospital (-)</c:v>
                </c:pt>
                <c:pt idx="3">
                  <c:v>Southport And Formby District General Hospital (48)</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(224)</c:v>
                </c:pt>
                <c:pt idx="1">
                  <c:v>Whiston Hospital (164)</c:v>
                </c:pt>
                <c:pt idx="2">
                  <c:v>St Helens Hospital (-)</c:v>
                </c:pt>
                <c:pt idx="3">
                  <c:v>Southport And Formby District General Hospital (48)</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(224)</c:v>
                </c:pt>
                <c:pt idx="1">
                  <c:v>Whiston Hospital (164)</c:v>
                </c:pt>
                <c:pt idx="2">
                  <c:v>St Helens Hospital (-)</c:v>
                </c:pt>
                <c:pt idx="3">
                  <c:v>Southport And Formby District General Hospital (48)</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(224)</c:v>
                </c:pt>
                <c:pt idx="1">
                  <c:v>Whiston Hospital (164)</c:v>
                </c:pt>
                <c:pt idx="2">
                  <c:v>St Helens Hospital (-)</c:v>
                </c:pt>
                <c:pt idx="3">
                  <c:v>Southport And Formby District General Hospital (48)</c:v>
                </c:pt>
                <c:pt idx="4">
                  <c:v>Ormskirk And District General Hospital (-)</c:v>
                </c:pt>
              </c:strCache>
            </c:strRef>
          </c:cat>
          <c:val>
            <c:numRef>
              <c:f>Sheet1!$G$2:$G$6</c:f>
              <c:numCache>
                <c:formatCode>0.0;;</c:formatCode>
                <c:ptCount val="5"/>
                <c:pt idx="0">
                  <c:v>6.1424192622011349</c:v>
                </c:pt>
                <c:pt idx="1">
                  <c:v>6.2103106526982854</c:v>
                </c:pt>
                <c:pt idx="2">
                  <c:v>0</c:v>
                </c:pt>
                <c:pt idx="3">
                  <c:v>5.5830297688754751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(224)</c:v>
                </c:pt>
                <c:pt idx="1">
                  <c:v>Whiston Hospital (164)</c:v>
                </c:pt>
                <c:pt idx="2">
                  <c:v>St Helens Hospital (-)</c:v>
                </c:pt>
                <c:pt idx="3">
                  <c:v>Southport And Formby District General Hospital (48)</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(224)</c:v>
                </c:pt>
                <c:pt idx="1">
                  <c:v>Whiston Hospital (164)</c:v>
                </c:pt>
                <c:pt idx="2">
                  <c:v>St Helens Hospital (-)</c:v>
                </c:pt>
                <c:pt idx="3">
                  <c:v>Southport And Formby District General Hospital (48)</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(224)</c:v>
                </c:pt>
                <c:pt idx="1">
                  <c:v>Whiston Hospital (164)</c:v>
                </c:pt>
                <c:pt idx="2">
                  <c:v>St Helens Hospital (-)</c:v>
                </c:pt>
                <c:pt idx="3">
                  <c:v>Southport And Formby District General Hospital (48)</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3.8575807377988651</c:v>
                </c:pt>
                <c:pt idx="1">
                  <c:v>3.7896893473017146</c:v>
                </c:pt>
                <c:pt idx="2">
                  <c:v>0</c:v>
                </c:pt>
                <c:pt idx="3">
                  <c:v>4.4169702311245249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(294)</c:v>
                </c:pt>
                <c:pt idx="1">
                  <c:v>Whiston Hospital (208)</c:v>
                </c:pt>
                <c:pt idx="2">
                  <c:v>St Helens Hospital (-)</c:v>
                </c:pt>
                <c:pt idx="3">
                  <c:v>Southport And Formby District General Hospital (70)</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(294)</c:v>
                </c:pt>
                <c:pt idx="1">
                  <c:v>Whiston Hospital (208)</c:v>
                </c:pt>
                <c:pt idx="2">
                  <c:v>St Helens Hospital (-)</c:v>
                </c:pt>
                <c:pt idx="3">
                  <c:v>Southport And Formby District General Hospital (70)</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(294)</c:v>
                </c:pt>
                <c:pt idx="1">
                  <c:v>Whiston Hospital (208)</c:v>
                </c:pt>
                <c:pt idx="2">
                  <c:v>St Helens Hospital (-)</c:v>
                </c:pt>
                <c:pt idx="3">
                  <c:v>Southport And Formby District General Hospital (70)</c:v>
                </c:pt>
                <c:pt idx="4">
                  <c:v>Ormskirk And District General Hospital (-)</c:v>
                </c:pt>
              </c:strCache>
            </c:strRef>
          </c:cat>
          <c:val>
            <c:numRef>
              <c:f>Sheet1!$F$2:$F$6</c:f>
              <c:numCache>
                <c:formatCode>0.0;;</c:formatCode>
                <c:ptCount val="5"/>
                <c:pt idx="0">
                  <c:v>0</c:v>
                </c:pt>
                <c:pt idx="1">
                  <c:v>0</c:v>
                </c:pt>
                <c:pt idx="2">
                  <c:v>0</c:v>
                </c:pt>
                <c:pt idx="3">
                  <c:v>3.5935828346247298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(294)</c:v>
                </c:pt>
                <c:pt idx="1">
                  <c:v>Whiston Hospital (208)</c:v>
                </c:pt>
                <c:pt idx="2">
                  <c:v>St Helens Hospital (-)</c:v>
                </c:pt>
                <c:pt idx="3">
                  <c:v>Southport And Formby District General Hospital (70)</c:v>
                </c:pt>
                <c:pt idx="4">
                  <c:v>Ormskirk And District General Hospital (-)</c:v>
                </c:pt>
              </c:strCache>
            </c:strRef>
          </c:cat>
          <c:val>
            <c:numRef>
              <c:f>Sheet1!$G$2:$G$6</c:f>
              <c:numCache>
                <c:formatCode>0.0;;</c:formatCode>
                <c:ptCount val="5"/>
                <c:pt idx="0">
                  <c:v>4.0308389845304546</c:v>
                </c:pt>
                <c:pt idx="1">
                  <c:v>4.140360310795316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(294)</c:v>
                </c:pt>
                <c:pt idx="1">
                  <c:v>Whiston Hospital (208)</c:v>
                </c:pt>
                <c:pt idx="2">
                  <c:v>St Helens Hospital (-)</c:v>
                </c:pt>
                <c:pt idx="3">
                  <c:v>Southport And Formby District General Hospital (70)</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(294)</c:v>
                </c:pt>
                <c:pt idx="1">
                  <c:v>Whiston Hospital (208)</c:v>
                </c:pt>
                <c:pt idx="2">
                  <c:v>St Helens Hospital (-)</c:v>
                </c:pt>
                <c:pt idx="3">
                  <c:v>Southport And Formby District General Hospital (70)</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(294)</c:v>
                </c:pt>
                <c:pt idx="1">
                  <c:v>Whiston Hospital (208)</c:v>
                </c:pt>
                <c:pt idx="2">
                  <c:v>St Helens Hospital (-)</c:v>
                </c:pt>
                <c:pt idx="3">
                  <c:v>Southport And Formby District General Hospital (70)</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5.9691610154695454</c:v>
                </c:pt>
                <c:pt idx="1">
                  <c:v>5.859639689204684</c:v>
                </c:pt>
                <c:pt idx="2">
                  <c:v>0</c:v>
                </c:pt>
                <c:pt idx="3">
                  <c:v>6.4064171653752702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(333)</c:v>
                </c:pt>
                <c:pt idx="1">
                  <c:v>Whiston Hospital (242)</c:v>
                </c:pt>
                <c:pt idx="2">
                  <c:v>St Helens Hospital (-)</c:v>
                </c:pt>
                <c:pt idx="3">
                  <c:v>Southport And Formby District General Hospital (71)</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(333)</c:v>
                </c:pt>
                <c:pt idx="1">
                  <c:v>Whiston Hospital (242)</c:v>
                </c:pt>
                <c:pt idx="2">
                  <c:v>St Helens Hospital (-)</c:v>
                </c:pt>
                <c:pt idx="3">
                  <c:v>Southport And Formby District General Hospital (71)</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(333)</c:v>
                </c:pt>
                <c:pt idx="1">
                  <c:v>Whiston Hospital (242)</c:v>
                </c:pt>
                <c:pt idx="2">
                  <c:v>St Helens Hospital (-)</c:v>
                </c:pt>
                <c:pt idx="3">
                  <c:v>Southport And Formby District General Hospital (71)</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(333)</c:v>
                </c:pt>
                <c:pt idx="1">
                  <c:v>Whiston Hospital (242)</c:v>
                </c:pt>
                <c:pt idx="2">
                  <c:v>St Helens Hospital (-)</c:v>
                </c:pt>
                <c:pt idx="3">
                  <c:v>Southport And Formby District General Hospital (71)</c:v>
                </c:pt>
                <c:pt idx="4">
                  <c:v>Ormskirk And District General Hospital (-)</c:v>
                </c:pt>
              </c:strCache>
            </c:strRef>
          </c:cat>
          <c:val>
            <c:numRef>
              <c:f>Sheet1!$G$2:$G$6</c:f>
              <c:numCache>
                <c:formatCode>0.0;;</c:formatCode>
                <c:ptCount val="5"/>
                <c:pt idx="0">
                  <c:v>7.0579248424995207</c:v>
                </c:pt>
                <c:pt idx="1">
                  <c:v>6.9970530008241516</c:v>
                </c:pt>
                <c:pt idx="2">
                  <c:v>0</c:v>
                </c:pt>
                <c:pt idx="3">
                  <c:v>6.7210284179609898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(333)</c:v>
                </c:pt>
                <c:pt idx="1">
                  <c:v>Whiston Hospital (242)</c:v>
                </c:pt>
                <c:pt idx="2">
                  <c:v>St Helens Hospital (-)</c:v>
                </c:pt>
                <c:pt idx="3">
                  <c:v>Southport And Formby District General Hospital (71)</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(333)</c:v>
                </c:pt>
                <c:pt idx="1">
                  <c:v>Whiston Hospital (242)</c:v>
                </c:pt>
                <c:pt idx="2">
                  <c:v>St Helens Hospital (-)</c:v>
                </c:pt>
                <c:pt idx="3">
                  <c:v>Southport And Formby District General Hospital (71)</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(333)</c:v>
                </c:pt>
                <c:pt idx="1">
                  <c:v>Whiston Hospital (242)</c:v>
                </c:pt>
                <c:pt idx="2">
                  <c:v>St Helens Hospital (-)</c:v>
                </c:pt>
                <c:pt idx="3">
                  <c:v>Southport And Formby District General Hospital (71)</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2.9420751575004793</c:v>
                </c:pt>
                <c:pt idx="1">
                  <c:v>3.0029469991758484</c:v>
                </c:pt>
                <c:pt idx="2">
                  <c:v>0</c:v>
                </c:pt>
                <c:pt idx="3">
                  <c:v>3.2789715820390102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(364)</c:v>
                </c:pt>
                <c:pt idx="1">
                  <c:v>Whiston Hospital (269)</c:v>
                </c:pt>
                <c:pt idx="2">
                  <c:v>St Helens Hospital (-)</c:v>
                </c:pt>
                <c:pt idx="3">
                  <c:v>Southport And Formby District General Hospital (72)</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(364)</c:v>
                </c:pt>
                <c:pt idx="1">
                  <c:v>Whiston Hospital (269)</c:v>
                </c:pt>
                <c:pt idx="2">
                  <c:v>St Helens Hospital (-)</c:v>
                </c:pt>
                <c:pt idx="3">
                  <c:v>Southport And Formby District General Hospital (72)</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(364)</c:v>
                </c:pt>
                <c:pt idx="1">
                  <c:v>Whiston Hospital (269)</c:v>
                </c:pt>
                <c:pt idx="2">
                  <c:v>St Helens Hospital (-)</c:v>
                </c:pt>
                <c:pt idx="3">
                  <c:v>Southport And Formby District General Hospital (72)</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(364)</c:v>
                </c:pt>
                <c:pt idx="1">
                  <c:v>Whiston Hospital (269)</c:v>
                </c:pt>
                <c:pt idx="2">
                  <c:v>St Helens Hospital (-)</c:v>
                </c:pt>
                <c:pt idx="3">
                  <c:v>Southport And Formby District General Hospital (72)</c:v>
                </c:pt>
                <c:pt idx="4">
                  <c:v>Ormskirk And District General Hospital (-)</c:v>
                </c:pt>
              </c:strCache>
            </c:strRef>
          </c:cat>
          <c:val>
            <c:numRef>
              <c:f>Sheet1!$G$2:$G$6</c:f>
              <c:numCache>
                <c:formatCode>0.0;;</c:formatCode>
                <c:ptCount val="5"/>
                <c:pt idx="0">
                  <c:v>7.3555956213744098</c:v>
                </c:pt>
                <c:pt idx="1">
                  <c:v>7.5127446271325962</c:v>
                </c:pt>
                <c:pt idx="2">
                  <c:v>0</c:v>
                </c:pt>
                <c:pt idx="3">
                  <c:v>7.0066795716854031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(364)</c:v>
                </c:pt>
                <c:pt idx="1">
                  <c:v>Whiston Hospital (269)</c:v>
                </c:pt>
                <c:pt idx="2">
                  <c:v>St Helens Hospital (-)</c:v>
                </c:pt>
                <c:pt idx="3">
                  <c:v>Southport And Formby District General Hospital (72)</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(364)</c:v>
                </c:pt>
                <c:pt idx="1">
                  <c:v>Whiston Hospital (269)</c:v>
                </c:pt>
                <c:pt idx="2">
                  <c:v>St Helens Hospital (-)</c:v>
                </c:pt>
                <c:pt idx="3">
                  <c:v>Southport And Formby District General Hospital (72)</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(364)</c:v>
                </c:pt>
                <c:pt idx="1">
                  <c:v>Whiston Hospital (269)</c:v>
                </c:pt>
                <c:pt idx="2">
                  <c:v>St Helens Hospital (-)</c:v>
                </c:pt>
                <c:pt idx="3">
                  <c:v>Southport And Formby District General Hospital (72)</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2.6444043786255902</c:v>
                </c:pt>
                <c:pt idx="1">
                  <c:v>2.4872553728674038</c:v>
                </c:pt>
                <c:pt idx="2">
                  <c:v>0</c:v>
                </c:pt>
                <c:pt idx="3">
                  <c:v>2.9933204283145969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(195)</c:v>
                </c:pt>
                <c:pt idx="1">
                  <c:v>Whiston Hospital (139)</c:v>
                </c:pt>
                <c:pt idx="2">
                  <c:v>St Helens Hospital (-)</c:v>
                </c:pt>
                <c:pt idx="3">
                  <c:v>Southport And Formby District General Hospital (46)</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(195)</c:v>
                </c:pt>
                <c:pt idx="1">
                  <c:v>Whiston Hospital (139)</c:v>
                </c:pt>
                <c:pt idx="2">
                  <c:v>St Helens Hospital (-)</c:v>
                </c:pt>
                <c:pt idx="3">
                  <c:v>Southport And Formby District General Hospital (46)</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(195)</c:v>
                </c:pt>
                <c:pt idx="1">
                  <c:v>Whiston Hospital (139)</c:v>
                </c:pt>
                <c:pt idx="2">
                  <c:v>St Helens Hospital (-)</c:v>
                </c:pt>
                <c:pt idx="3">
                  <c:v>Southport And Formby District General Hospital (46)</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(195)</c:v>
                </c:pt>
                <c:pt idx="1">
                  <c:v>Whiston Hospital (139)</c:v>
                </c:pt>
                <c:pt idx="2">
                  <c:v>St Helens Hospital (-)</c:v>
                </c:pt>
                <c:pt idx="3">
                  <c:v>Southport And Formby District General Hospital (46)</c:v>
                </c:pt>
                <c:pt idx="4">
                  <c:v>Ormskirk And District General Hospital (-)</c:v>
                </c:pt>
              </c:strCache>
            </c:strRef>
          </c:cat>
          <c:val>
            <c:numRef>
              <c:f>Sheet1!$G$2:$G$6</c:f>
              <c:numCache>
                <c:formatCode>0.0;;</c:formatCode>
                <c:ptCount val="5"/>
                <c:pt idx="0">
                  <c:v>7.8705453045122793</c:v>
                </c:pt>
                <c:pt idx="1">
                  <c:v>8.01290876885842</c:v>
                </c:pt>
                <c:pt idx="2">
                  <c:v>0</c:v>
                </c:pt>
                <c:pt idx="3">
                  <c:v>7.2053681743112747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(195)</c:v>
                </c:pt>
                <c:pt idx="1">
                  <c:v>Whiston Hospital (139)</c:v>
                </c:pt>
                <c:pt idx="2">
                  <c:v>St Helens Hospital (-)</c:v>
                </c:pt>
                <c:pt idx="3">
                  <c:v>Southport And Formby District General Hospital (46)</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(195)</c:v>
                </c:pt>
                <c:pt idx="1">
                  <c:v>Whiston Hospital (139)</c:v>
                </c:pt>
                <c:pt idx="2">
                  <c:v>St Helens Hospital (-)</c:v>
                </c:pt>
                <c:pt idx="3">
                  <c:v>Southport And Formby District General Hospital (46)</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(195)</c:v>
                </c:pt>
                <c:pt idx="1">
                  <c:v>Whiston Hospital (139)</c:v>
                </c:pt>
                <c:pt idx="2">
                  <c:v>St Helens Hospital (-)</c:v>
                </c:pt>
                <c:pt idx="3">
                  <c:v>Southport And Formby District General Hospital (46)</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2.1294546954877207</c:v>
                </c:pt>
                <c:pt idx="1">
                  <c:v>1.98709123114158</c:v>
                </c:pt>
                <c:pt idx="2">
                  <c:v>0</c:v>
                </c:pt>
                <c:pt idx="3">
                  <c:v>2.7946318256887253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(216)</c:v>
                </c:pt>
                <c:pt idx="1">
                  <c:v>Whiston Hospital (160)</c:v>
                </c:pt>
                <c:pt idx="2">
                  <c:v>St Helens Hospital (-)</c:v>
                </c:pt>
                <c:pt idx="3">
                  <c:v>Southport And Formby District General Hospital (48)</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(216)</c:v>
                </c:pt>
                <c:pt idx="1">
                  <c:v>Whiston Hospital (160)</c:v>
                </c:pt>
                <c:pt idx="2">
                  <c:v>St Helens Hospital (-)</c:v>
                </c:pt>
                <c:pt idx="3">
                  <c:v>Southport And Formby District General Hospital (48)</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(216)</c:v>
                </c:pt>
                <c:pt idx="1">
                  <c:v>Whiston Hospital (160)</c:v>
                </c:pt>
                <c:pt idx="2">
                  <c:v>St Helens Hospital (-)</c:v>
                </c:pt>
                <c:pt idx="3">
                  <c:v>Southport And Formby District General Hospital (48)</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(216)</c:v>
                </c:pt>
                <c:pt idx="1">
                  <c:v>Whiston Hospital (160)</c:v>
                </c:pt>
                <c:pt idx="2">
                  <c:v>St Helens Hospital (-)</c:v>
                </c:pt>
                <c:pt idx="3">
                  <c:v>Southport And Formby District General Hospital (48)</c:v>
                </c:pt>
                <c:pt idx="4">
                  <c:v>Ormskirk And District General Hospital (-)</c:v>
                </c:pt>
              </c:strCache>
            </c:strRef>
          </c:cat>
          <c:val>
            <c:numRef>
              <c:f>Sheet1!$G$2:$G$6</c:f>
              <c:numCache>
                <c:formatCode>0.0;;</c:formatCode>
                <c:ptCount val="5"/>
                <c:pt idx="0">
                  <c:v>6.5211742659560716</c:v>
                </c:pt>
                <c:pt idx="1">
                  <c:v>6.5195615109178426</c:v>
                </c:pt>
                <c:pt idx="2">
                  <c:v>0</c:v>
                </c:pt>
                <c:pt idx="3">
                  <c:v>6.4510779320790279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(216)</c:v>
                </c:pt>
                <c:pt idx="1">
                  <c:v>Whiston Hospital (160)</c:v>
                </c:pt>
                <c:pt idx="2">
                  <c:v>St Helens Hospital (-)</c:v>
                </c:pt>
                <c:pt idx="3">
                  <c:v>Southport And Formby District General Hospital (48)</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(216)</c:v>
                </c:pt>
                <c:pt idx="1">
                  <c:v>Whiston Hospital (160)</c:v>
                </c:pt>
                <c:pt idx="2">
                  <c:v>St Helens Hospital (-)</c:v>
                </c:pt>
                <c:pt idx="3">
                  <c:v>Southport And Formby District General Hospital (48)</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(216)</c:v>
                </c:pt>
                <c:pt idx="1">
                  <c:v>Whiston Hospital (160)</c:v>
                </c:pt>
                <c:pt idx="2">
                  <c:v>St Helens Hospital (-)</c:v>
                </c:pt>
                <c:pt idx="3">
                  <c:v>Southport And Formby District General Hospital (48)</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3.4788257340439284</c:v>
                </c:pt>
                <c:pt idx="1">
                  <c:v>3.4804384890821574</c:v>
                </c:pt>
                <c:pt idx="2">
                  <c:v>0</c:v>
                </c:pt>
                <c:pt idx="3">
                  <c:v>3.5489220679209721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Sheet1!$G$2:$G$6</c:f>
              <c:numCache>
                <c:formatCode>0.0;;</c:formatCode>
                <c:ptCount val="5"/>
                <c:pt idx="0">
                  <c:v>9.0723749566261152</c:v>
                </c:pt>
                <c:pt idx="1">
                  <c:v>9.1027354414106316</c:v>
                </c:pt>
                <c:pt idx="2">
                  <c:v>0</c:v>
                </c:pt>
                <c:pt idx="3">
                  <c:v>9.0210306015366371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Whiston Hospital (280)</c:v>
                </c:pt>
                <c:pt idx="2">
                  <c:v>St Helens Hospital (-)</c:v>
                </c:pt>
                <c:pt idx="3">
                  <c:v>Southport And Formby District General Hospital (86)</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0.92762504337388485</c:v>
                </c:pt>
                <c:pt idx="1">
                  <c:v>0.89726455858936838</c:v>
                </c:pt>
                <c:pt idx="2">
                  <c:v>0</c:v>
                </c:pt>
                <c:pt idx="3">
                  <c:v>0.97896939846336295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(364)</c:v>
                </c:pt>
                <c:pt idx="1">
                  <c:v>Whiston Hospital (261)</c:v>
                </c:pt>
                <c:pt idx="2">
                  <c:v>St Helens Hospital (-)</c:v>
                </c:pt>
                <c:pt idx="3">
                  <c:v>Southport And Formby District General Hospital (83)</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(364)</c:v>
                </c:pt>
                <c:pt idx="1">
                  <c:v>Whiston Hospital (261)</c:v>
                </c:pt>
                <c:pt idx="2">
                  <c:v>St Helens Hospital (-)</c:v>
                </c:pt>
                <c:pt idx="3">
                  <c:v>Southport And Formby District General Hospital (83)</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(364)</c:v>
                </c:pt>
                <c:pt idx="1">
                  <c:v>Whiston Hospital (261)</c:v>
                </c:pt>
                <c:pt idx="2">
                  <c:v>St Helens Hospital (-)</c:v>
                </c:pt>
                <c:pt idx="3">
                  <c:v>Southport And Formby District General Hospital (83)</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(364)</c:v>
                </c:pt>
                <c:pt idx="1">
                  <c:v>Whiston Hospital (261)</c:v>
                </c:pt>
                <c:pt idx="2">
                  <c:v>St Helens Hospital (-)</c:v>
                </c:pt>
                <c:pt idx="3">
                  <c:v>Southport And Formby District General Hospital (83)</c:v>
                </c:pt>
                <c:pt idx="4">
                  <c:v>Ormskirk And District General Hospital (-)</c:v>
                </c:pt>
              </c:strCache>
            </c:strRef>
          </c:cat>
          <c:val>
            <c:numRef>
              <c:f>Sheet1!$G$2:$G$6</c:f>
              <c:numCache>
                <c:formatCode>0.0;;</c:formatCode>
                <c:ptCount val="5"/>
                <c:pt idx="0">
                  <c:v>9.2295902246539292</c:v>
                </c:pt>
                <c:pt idx="1">
                  <c:v>9.3086943586373447</c:v>
                </c:pt>
                <c:pt idx="2">
                  <c:v>0</c:v>
                </c:pt>
                <c:pt idx="3">
                  <c:v>9.0992900908954812</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(364)</c:v>
                </c:pt>
                <c:pt idx="1">
                  <c:v>Whiston Hospital (261)</c:v>
                </c:pt>
                <c:pt idx="2">
                  <c:v>St Helens Hospital (-)</c:v>
                </c:pt>
                <c:pt idx="3">
                  <c:v>Southport And Formby District General Hospital (83)</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(364)</c:v>
                </c:pt>
                <c:pt idx="1">
                  <c:v>Whiston Hospital (261)</c:v>
                </c:pt>
                <c:pt idx="2">
                  <c:v>St Helens Hospital (-)</c:v>
                </c:pt>
                <c:pt idx="3">
                  <c:v>Southport And Formby District General Hospital (83)</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(364)</c:v>
                </c:pt>
                <c:pt idx="1">
                  <c:v>Whiston Hospital (261)</c:v>
                </c:pt>
                <c:pt idx="2">
                  <c:v>St Helens Hospital (-)</c:v>
                </c:pt>
                <c:pt idx="3">
                  <c:v>Southport And Formby District General Hospital (83)</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0.7704097753460708</c:v>
                </c:pt>
                <c:pt idx="1">
                  <c:v>0.69130564136265527</c:v>
                </c:pt>
                <c:pt idx="2">
                  <c:v>0</c:v>
                </c:pt>
                <c:pt idx="3">
                  <c:v>0.90070990910451876</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(389)</c:v>
                </c:pt>
                <c:pt idx="1">
                  <c:v>Whiston Hospital (279)</c:v>
                </c:pt>
                <c:pt idx="2">
                  <c:v>St Helens Hospital (-)</c:v>
                </c:pt>
                <c:pt idx="3">
                  <c:v>Southport And Formby District General Hospital (86)</c:v>
                </c:pt>
                <c:pt idx="4">
                  <c:v>Ormskirk And District General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(389)</c:v>
                </c:pt>
                <c:pt idx="1">
                  <c:v>Whiston Hospital (279)</c:v>
                </c:pt>
                <c:pt idx="2">
                  <c:v>St Helens Hospital (-)</c:v>
                </c:pt>
                <c:pt idx="3">
                  <c:v>Southport And Formby District General Hospital (86)</c:v>
                </c:pt>
                <c:pt idx="4">
                  <c:v>Ormskirk And District General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(389)</c:v>
                </c:pt>
                <c:pt idx="1">
                  <c:v>Whiston Hospital (279)</c:v>
                </c:pt>
                <c:pt idx="2">
                  <c:v>St Helens Hospital (-)</c:v>
                </c:pt>
                <c:pt idx="3">
                  <c:v>Southport And Formby District General Hospital (86)</c:v>
                </c:pt>
                <c:pt idx="4">
                  <c:v>Ormskirk And District General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(389)</c:v>
                </c:pt>
                <c:pt idx="1">
                  <c:v>Whiston Hospital (279)</c:v>
                </c:pt>
                <c:pt idx="2">
                  <c:v>St Helens Hospital (-)</c:v>
                </c:pt>
                <c:pt idx="3">
                  <c:v>Southport And Formby District General Hospital (86)</c:v>
                </c:pt>
                <c:pt idx="4">
                  <c:v>Ormskirk And District General Hospital (-)</c:v>
                </c:pt>
              </c:strCache>
            </c:strRef>
          </c:cat>
          <c:val>
            <c:numRef>
              <c:f>Sheet1!$G$2:$G$6</c:f>
              <c:numCache>
                <c:formatCode>0.0;;</c:formatCode>
                <c:ptCount val="5"/>
                <c:pt idx="0">
                  <c:v>8.3006516432517969</c:v>
                </c:pt>
                <c:pt idx="1">
                  <c:v>8.3890666409205874</c:v>
                </c:pt>
                <c:pt idx="2">
                  <c:v>0</c:v>
                </c:pt>
                <c:pt idx="3">
                  <c:v>7.830778693774576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(389)</c:v>
                </c:pt>
                <c:pt idx="1">
                  <c:v>Whiston Hospital (279)</c:v>
                </c:pt>
                <c:pt idx="2">
                  <c:v>St Helens Hospital (-)</c:v>
                </c:pt>
                <c:pt idx="3">
                  <c:v>Southport And Formby District General Hospital (86)</c:v>
                </c:pt>
                <c:pt idx="4">
                  <c:v>Ormskirk And District General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(389)</c:v>
                </c:pt>
                <c:pt idx="1">
                  <c:v>Whiston Hospital (279)</c:v>
                </c:pt>
                <c:pt idx="2">
                  <c:v>St Helens Hospital (-)</c:v>
                </c:pt>
                <c:pt idx="3">
                  <c:v>Southport And Formby District General Hospital (86)</c:v>
                </c:pt>
                <c:pt idx="4">
                  <c:v>Ormskirk And District General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(389)</c:v>
                </c:pt>
                <c:pt idx="1">
                  <c:v>Whiston Hospital (279)</c:v>
                </c:pt>
                <c:pt idx="2">
                  <c:v>St Helens Hospital (-)</c:v>
                </c:pt>
                <c:pt idx="3">
                  <c:v>Southport And Formby District General Hospital (86)</c:v>
                </c:pt>
                <c:pt idx="4">
                  <c:v>Ormskirk And District General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1.6993483567482031</c:v>
                </c:pt>
                <c:pt idx="1">
                  <c:v>1.6109333590794126</c:v>
                </c:pt>
                <c:pt idx="2">
                  <c:v>0</c:v>
                </c:pt>
                <c:pt idx="3">
                  <c:v>2.169221306225424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5.5242270060077736</c:v>
                </c:pt>
                <c:pt idx="1">
                  <c:v>7.0547253421014444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6.583477556439405</c:v>
                </c:pt>
                <c:pt idx="1">
                  <c:v>7.831090199377523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3">
                  <c:v>5.4878992983502251</c:v>
                </c:pt>
                <c:pt idx="4">
                  <c:v>5.9572358794365119</c:v>
                </c:pt>
                <c:pt idx="5">
                  <c:v>6.1826688466972897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6.6585147177927508</c:v>
                </c:pt>
                <c:pt idx="1">
                  <c:v>6.5995534781769196</c:v>
                </c:pt>
                <c:pt idx="2">
                  <c:v>6.6986897648295098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8.1451985426945583</c:v>
                </c:pt>
                <c:pt idx="1">
                  <c:v>8.3897809868966302</c:v>
                </c:pt>
                <c:pt idx="2">
                  <c:v>8.6427285923491119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8.6898838604961526</c:v>
                </c:pt>
                <c:pt idx="1">
                  <c:v>8.5115646503800804</c:v>
                </c:pt>
                <c:pt idx="2">
                  <c:v>8.8377149684367371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9.2931328818843113</c:v>
                </c:pt>
                <c:pt idx="1">
                  <c:v>9.11436008898146</c:v>
                </c:pt>
                <c:pt idx="2">
                  <c:v>9.4404165115548881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4.1206988354445526</c:v>
                </c:pt>
                <c:pt idx="1">
                  <c:v>4.1201340309801164</c:v>
                </c:pt>
                <c:pt idx="2">
                  <c:v>4.2793929856628354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3">
                  <c:v>9.1893274975467811</c:v>
                </c:pt>
                <c:pt idx="4">
                  <c:v>9.2376011405734069</c:v>
                </c:pt>
                <c:pt idx="5">
                  <c:v>9.1978331229191728</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3">
                  <c:v>8.0156520931209201</c:v>
                </c:pt>
                <c:pt idx="4">
                  <c:v>7.8187936517721024</c:v>
                </c:pt>
                <c:pt idx="5">
                  <c:v>7.9625349049654481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3">
                  <c:v>7.659285400163875</c:v>
                </c:pt>
                <c:pt idx="4">
                  <c:v>8.0779874453651956</c:v>
                </c:pt>
                <c:pt idx="5">
                  <c:v>8.4485743062795891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7.9541392321832767</c:v>
                </c:pt>
                <c:pt idx="1">
                  <c:v>7.5842206011775302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6.3931990495416651</c:v>
                </c:pt>
                <c:pt idx="1">
                  <c:v>6.5772877887176078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3">
                  <c:v>9.1309094355462594</c:v>
                </c:pt>
                <c:pt idx="4">
                  <c:v>9.3034298234151791</c:v>
                </c:pt>
                <c:pt idx="5">
                  <c:v>9.523568279804719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3">
                  <c:v>8.1422461475792272</c:v>
                </c:pt>
                <c:pt idx="4">
                  <c:v>8.8434043600637402</c:v>
                </c:pt>
                <c:pt idx="5">
                  <c:v>8.7818666066375659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3">
                  <c:v>8.7325671347523475</c:v>
                </c:pt>
                <c:pt idx="4">
                  <c:v>8.9987171631431959</c:v>
                </c:pt>
                <c:pt idx="5">
                  <c:v>9.1184627633194708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3">
                  <c:v>8.5382189202762522</c:v>
                </c:pt>
                <c:pt idx="4">
                  <c:v>8.8093351846711734</c:v>
                </c:pt>
                <c:pt idx="5">
                  <c:v>9.017646325294999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3">
                  <c:v>8.3976326141436655</c:v>
                </c:pt>
                <c:pt idx="4">
                  <c:v>8.695411413264619</c:v>
                </c:pt>
                <c:pt idx="5">
                  <c:v>8.7269393490745077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3">
                  <c:v>8.6852254157777313</c:v>
                </c:pt>
                <c:pt idx="4">
                  <c:v>8.9068238680398775</c:v>
                </c:pt>
                <c:pt idx="5">
                  <c:v>9.0786527315589716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3">
                  <c:v>8.6816978561959193</c:v>
                </c:pt>
                <c:pt idx="4">
                  <c:v>8.7908189861525177</c:v>
                </c:pt>
                <c:pt idx="5">
                  <c:v>9.1280235865349812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3">
                  <c:v>6.9424917788173293</c:v>
                </c:pt>
                <c:pt idx="4">
                  <c:v>7.2928821285268848</c:v>
                </c:pt>
                <c:pt idx="5">
                  <c:v>7.3770729153371501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3">
                  <c:v>7.340071817425156</c:v>
                </c:pt>
                <c:pt idx="4">
                  <c:v>7.8954845761005732</c:v>
                </c:pt>
                <c:pt idx="5">
                  <c:v>8.3369673264666986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3">
                  <c:v>7.0147866573093021</c:v>
                </c:pt>
                <c:pt idx="4">
                  <c:v>7.3736097251982677</c:v>
                </c:pt>
                <c:pt idx="5">
                  <c:v>7.3028058528583006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3">
                  <c:v>8.6457309588065971</c:v>
                </c:pt>
                <c:pt idx="4">
                  <c:v>8.9224090813542016</c:v>
                </c:pt>
                <c:pt idx="5">
                  <c:v>9.0937214486258622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3">
                  <c:v>7.3004442751052263</c:v>
                </c:pt>
                <c:pt idx="4">
                  <c:v>7.8023243480544524</c:v>
                </c:pt>
                <c:pt idx="5">
                  <c:v>8.1611616406783707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3">
                  <c:v>9.2230077752426176</c:v>
                </c:pt>
                <c:pt idx="4">
                  <c:v>9.3498194206326417</c:v>
                </c:pt>
                <c:pt idx="5">
                  <c:v>9.4710866470861319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3">
                  <c:v>8.2623166506544798</c:v>
                </c:pt>
                <c:pt idx="4">
                  <c:v>8.6527019141634103</c:v>
                </c:pt>
                <c:pt idx="5">
                  <c:v>8.7793331193161084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3">
                  <c:v>7.8314264933277338</c:v>
                </c:pt>
                <c:pt idx="4">
                  <c:v>8.0285071250748246</c:v>
                </c:pt>
                <c:pt idx="5">
                  <c:v>8.3419166977540886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7.1958434295494618</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3">
                  <c:v>6.571853864910973</c:v>
                </c:pt>
                <c:pt idx="4">
                  <c:v>6.8262655178355027</c:v>
                </c:pt>
                <c:pt idx="5">
                  <c:v>6.8186997432423722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3">
                  <c:v>7.6877441537510736</c:v>
                </c:pt>
                <c:pt idx="4">
                  <c:v>8.2550999767326765</c:v>
                </c:pt>
                <c:pt idx="5">
                  <c:v>8.5693939153211094</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3">
                  <c:v>6.8923764919408059</c:v>
                </c:pt>
                <c:pt idx="4">
                  <c:v>7.1349692522493244</c:v>
                </c:pt>
                <c:pt idx="5">
                  <c:v>7.1885339381056612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3">
                  <c:v>7.7429995680465851</c:v>
                </c:pt>
                <c:pt idx="4">
                  <c:v>8.3336107167229354</c:v>
                </c:pt>
                <c:pt idx="5">
                  <c:v>8.0932280544314263</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2">
                  <c:v>8.9176666419097863</c:v>
                </c:pt>
                <c:pt idx="3">
                  <c:v>9.0386057462355609</c:v>
                </c:pt>
                <c:pt idx="4">
                  <c:v>9.1449813832840512</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3">
                  <c:v>3.8231821706735798</c:v>
                </c:pt>
                <c:pt idx="4">
                  <c:v>4.2130108041996914</c:v>
                </c:pt>
                <c:pt idx="5">
                  <c:v>4.0308389845304546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3">
                  <c:v>6.5475491521758196</c:v>
                </c:pt>
                <c:pt idx="4">
                  <c:v>6.9355126487428729</c:v>
                </c:pt>
                <c:pt idx="5">
                  <c:v>7.0579248424995207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3">
                  <c:v>7.4130715257874904</c:v>
                </c:pt>
                <c:pt idx="4">
                  <c:v>7.1550907631718772</c:v>
                </c:pt>
                <c:pt idx="5">
                  <c:v>7.3555956213744098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3">
                  <c:v>7.7904192085895492</c:v>
                </c:pt>
                <c:pt idx="4">
                  <c:v>8.1935742141238723</c:v>
                </c:pt>
                <c:pt idx="5">
                  <c:v>7.8705453045122793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6.7626678554469892</c:v>
                </c:pt>
                <c:pt idx="1">
                  <c:v>6.5211742659560716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8.615621285514143</c:v>
                </c:pt>
                <c:pt idx="1">
                  <c:v>8.8283626946599512</c:v>
                </c:pt>
                <c:pt idx="2">
                  <c:v>9.0723749566261152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3">
                  <c:v>8.8134426669962309</c:v>
                </c:pt>
                <c:pt idx="4">
                  <c:v>8.9052844574330976</c:v>
                </c:pt>
                <c:pt idx="5">
                  <c:v>9.2295902246539292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3">
                  <c:v>7.8696847669526813</c:v>
                </c:pt>
                <c:pt idx="4">
                  <c:v>8.073500282819138</c:v>
                </c:pt>
                <c:pt idx="5">
                  <c:v>8.3006516432517969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40665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RBN | Mersey and West Lancashire Teaching Hospitals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40665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RBN | Mersey and West Lancashire Teaching Hospitals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RBN | Mersey and West Lancashire Teaching Hospitals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886397"/>
          </a:xfrm>
        </p:spPr>
        <p:txBody>
          <a:bodyPr/>
          <a:lstStyle/>
          <a:p>
            <a:r>
              <a:rPr lang="en-GB" sz="3200">
                <a:latin typeface="Arial" panose="020B0604020202020204" pitchFamily="34" charset="0"/>
                <a:cs typeface="Arial" panose="020B0604020202020204" pitchFamily="34" charset="0"/>
              </a:rPr>
              <a:t>Mersey and West Lancashire Teaching Hospitals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4095918519"/>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576014522"/>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82%</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398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70%</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30%</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30%</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244876879"/>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1040961"/>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706554304"/>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004973138"/>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4126047020"/>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941506486"/>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546840247"/>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614240423"/>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q40. Before you left hospital, did you know what would happen next with your care?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q19. When nurses spoke about your care in front of you, were you included in the conversation?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798567545"/>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Mersey and West Lancashire Teaching Hospitals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Mersey and West Lancashire Teaching Hospitals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398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Mixed messages: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feeling they were told something different by one member of staff to another</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prevented from sleeping at night due to hospital lighting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Next steps:</a:t>
            </a:r>
            <a:r>
              <a:rPr lang="en-GB" sz="1250">
                <a:solidFill>
                  <a:prstClr val="black"/>
                </a:solidFill>
                <a:latin typeface="Arial"/>
              </a:rPr>
              <a:t> </a:t>
            </a:r>
            <a:r>
              <a:rPr lang="en-GB" sz="1250" b="0">
                <a:solidFill>
                  <a:prstClr val="black"/>
                </a:solidFill>
                <a:latin typeface="Arial"/>
              </a:rPr>
              <a:t>Patients knowing what would happen next with their care before they left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Inclusion in conversation: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included in conversation when nurses are speaking about their care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eat: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enough help from staff to eat meals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medicine to take at home:</a:t>
            </a:r>
            <a:r>
              <a:rPr lang="en-GB" sz="1250">
                <a:solidFill>
                  <a:prstClr val="black"/>
                </a:solidFill>
                <a:latin typeface="Arial"/>
              </a:rPr>
              <a:t> </a:t>
            </a:r>
            <a:r>
              <a:rPr lang="en-GB" sz="1250" b="0">
                <a:solidFill>
                  <a:prstClr val="black"/>
                </a:solidFill>
                <a:latin typeface="Arial"/>
              </a:rPr>
              <a:t>Patients being given information about medicines they were to take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telling patients who to contact if worried about condition/treatment after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41969154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4428010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33765262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85274093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517146267"/>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759727463"/>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81911902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426995283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59817635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4981909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4076754585"/>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72418792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4025035879"/>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86441685"/>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786453541"/>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4056575562"/>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4168876445"/>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17774155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848572621"/>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7561148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77266275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133358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920037327"/>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15510807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182730248"/>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169955030"/>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546673145"/>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382789838"/>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754831616"/>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3938410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77653648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061271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563330557"/>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51565360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551260345"/>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589299837"/>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67732643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50979936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51506377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9165684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081946442"/>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03240436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983182782"/>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37415990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33930536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16544792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68340817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4883297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6874961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169136463"/>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38130325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581233177"/>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63238614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9051119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882292653"/>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00872620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970921958"/>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4076185295"/>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967698635"/>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141436733"/>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403982032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0241023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374968180"/>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41722086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824281621"/>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306856464"/>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879841774"/>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829511851"/>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2466740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033203848"/>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89422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811752940"/>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414807066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6059596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106439772"/>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67261998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759957270"/>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705705044"/>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939613502"/>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93374660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494686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4096768581"/>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47979971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543952893"/>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341052786"/>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17889999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75128768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69053373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15362839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523069388"/>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91103942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62095330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06518146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14275896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91689143"/>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873094327"/>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66381416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21021530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6262544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4020682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455229863"/>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53781739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786337878"/>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6171557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95756800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4452570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4152811316"/>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408846445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299651877"/>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30843131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0937613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094178032"/>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1630345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442038993"/>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149078155"/>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98098252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2821968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4350215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7096633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233151907"/>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16962800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4072167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352096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53877751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5743358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4347299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7153932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29981912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4174971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7675802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15531222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4289005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2772816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7933837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9103203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5194532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9495101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4770318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4835195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302923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346914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54249675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5997689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5411056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6232882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7434530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984983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1377276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812974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6482526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19316281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8533206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26406781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2906653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92787196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9214455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21068999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1882987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30135668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9789842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96790524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7264373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54491321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4773352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14359449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98078470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59557557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3356913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03826514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113</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4264052813"/>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25858864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41803230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421665619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372</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3315944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82835265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9894222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583200599"/>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9061631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08829927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23996399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634548163"/>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42846918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6763548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246174991"/>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747172649"/>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2290868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0685596"/>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5585961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17289016"/>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60877134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440821491"/>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64504477"/>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182539506"/>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55356094"/>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777344"/>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171871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6139034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5434550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363</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2348372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942233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5742218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116520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8216070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7925820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378</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2225991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3711120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7272562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8539180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391</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4612431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422419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9728146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2644816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3124121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923400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5797615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3305819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1181729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0762929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352061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7123662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1093420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977389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2805099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8447103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34070996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126077807"/>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331896637"/>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659044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455869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571987212"/>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83224214"/>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876621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07256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32266160"/>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050669047"/>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795368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013954566"/>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706795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3730173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0113723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0342930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097044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7879559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6669602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4965476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6158603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12186856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441001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1846177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40182202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8684948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984649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8274213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2192942334"/>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Q7_6. Were you ever prevented from sleeping at night by any of the following? Room temperature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1496207092"/>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16286</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Mersey and West Lancashire Teaching Hospitals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2026-09-02T13:43:27Z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